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68" r:id="rId5"/>
    <p:sldMasterId id="2147483673" r:id="rId6"/>
    <p:sldMasterId id="2147483679" r:id="rId7"/>
  </p:sldMasterIdLst>
  <p:notesMasterIdLst>
    <p:notesMasterId r:id="rId39"/>
  </p:notesMasterIdLst>
  <p:handoutMasterIdLst>
    <p:handoutMasterId r:id="rId40"/>
  </p:handoutMasterIdLst>
  <p:sldIdLst>
    <p:sldId id="256" r:id="rId8"/>
    <p:sldId id="491" r:id="rId9"/>
    <p:sldId id="362" r:id="rId10"/>
    <p:sldId id="383" r:id="rId11"/>
    <p:sldId id="312" r:id="rId12"/>
    <p:sldId id="313" r:id="rId13"/>
    <p:sldId id="382" r:id="rId14"/>
    <p:sldId id="401" r:id="rId15"/>
    <p:sldId id="505" r:id="rId16"/>
    <p:sldId id="417" r:id="rId17"/>
    <p:sldId id="506" r:id="rId18"/>
    <p:sldId id="498" r:id="rId19"/>
    <p:sldId id="400" r:id="rId20"/>
    <p:sldId id="310" r:id="rId21"/>
    <p:sldId id="419" r:id="rId22"/>
    <p:sldId id="512" r:id="rId23"/>
    <p:sldId id="509" r:id="rId24"/>
    <p:sldId id="264" r:id="rId25"/>
    <p:sldId id="510" r:id="rId26"/>
    <p:sldId id="423" r:id="rId27"/>
    <p:sldId id="424" r:id="rId28"/>
    <p:sldId id="421" r:id="rId29"/>
    <p:sldId id="511" r:id="rId30"/>
    <p:sldId id="494" r:id="rId31"/>
    <p:sldId id="431" r:id="rId32"/>
    <p:sldId id="364" r:id="rId33"/>
    <p:sldId id="496" r:id="rId34"/>
    <p:sldId id="430" r:id="rId35"/>
    <p:sldId id="513" r:id="rId36"/>
    <p:sldId id="397" r:id="rId37"/>
    <p:sldId id="492" r:id="rId38"/>
  </p:sldIdLst>
  <p:sldSz cx="12192000" cy="6858000"/>
  <p:notesSz cx="6797675" cy="9926638"/>
  <p:embeddedFontLst>
    <p:embeddedFont>
      <p:font typeface="Cambria Math" panose="02040503050406030204" pitchFamily="18" charset="0"/>
      <p:regular r:id="rId41"/>
    </p:embeddedFont>
    <p:embeddedFont>
      <p:font typeface="Muli" panose="020B0604020202020204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7D6AE1B-0989-CD98-4B84-138B62B85B72}" name="Alan Baird" initials="AB" userId="S::alan.baird@sprint-electric.com::6004f860-7cf9-4344-8425-5f868df0c6be" providerId="AD"/>
  <p188:author id="{D14DEB21-F179-F0B1-9CCC-54EC3B455DF8}" name="Pj Bennett" initials="PB" userId="S::pbennett@pepperneck.com::c5dbc99e-9d96-4933-93e0-cf7a47624cb1" providerId="AD"/>
  <p188:author id="{E5E8354F-AC4D-8E7C-E8CE-F8105A0076A3}" name="David Masson" initials="DM" userId="S::dmasson@pepperneck.com::794b31f0-4871-4734-ae54-50846e40eb18" providerId="AD"/>
  <p188:author id="{F393BA72-3C2D-538D-96A0-55F840EF39DD}" name="Steve Adams" initials="SA" userId="S::sadams@pepperneck.com::8303d707-fdb4-40fe-adc0-396dd7c41268" providerId="AD"/>
  <p188:author id="{46D9A7AB-AC49-1178-35E0-C95AB072D139}" name="John Davidson" initials="JD" userId="S::jdavidson@pepperneck.com::011b65bb-b24b-40f8-94a4-228e4f7f2f4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ill Drennan" initials="ND" lastIdx="35" clrIdx="0">
    <p:extLst>
      <p:ext uri="{19B8F6BF-5375-455C-9EA6-DF929625EA0E}">
        <p15:presenceInfo xmlns:p15="http://schemas.microsoft.com/office/powerpoint/2012/main" userId="S::Neill.Drennan@sprint-electric.com::d14aa3bd-0678-4c70-8641-b63887896e59" providerId="AD"/>
      </p:ext>
    </p:extLst>
  </p:cmAuthor>
  <p:cmAuthor id="2" name="Pj Bennett" initials="PB" lastIdx="3" clrIdx="1">
    <p:extLst>
      <p:ext uri="{19B8F6BF-5375-455C-9EA6-DF929625EA0E}">
        <p15:presenceInfo xmlns:p15="http://schemas.microsoft.com/office/powerpoint/2012/main" userId="S::pbennett@pepperneck.com::c5dbc99e-9d96-4933-93e0-cf7a47624cb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1D1D1D"/>
    <a:srgbClr val="70AD47"/>
    <a:srgbClr val="CFD5E5"/>
    <a:srgbClr val="0072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92" autoAdjust="0"/>
    <p:restoredTop sz="93220" autoAdjust="0"/>
  </p:normalViewPr>
  <p:slideViewPr>
    <p:cSldViewPr snapToGrid="0">
      <p:cViewPr varScale="1">
        <p:scale>
          <a:sx n="106" d="100"/>
          <a:sy n="106" d="100"/>
        </p:scale>
        <p:origin x="1110" y="78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36"/>
    </p:cViewPr>
  </p:sorterViewPr>
  <p:notesViewPr>
    <p:cSldViewPr snapToGrid="0">
      <p:cViewPr varScale="1">
        <p:scale>
          <a:sx n="77" d="100"/>
          <a:sy n="77" d="100"/>
        </p:scale>
        <p:origin x="406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font" Target="fonts/font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font" Target="fonts/font4.fntdata"/><Relationship Id="rId52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font" Target="fonts/font3.fntdata"/><Relationship Id="rId48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ill Drennan" userId="d14aa3bd-0678-4c70-8641-b63887896e59" providerId="ADAL" clId="{03E2C998-7817-4947-BB5C-369AB013C572}"/>
    <pc:docChg chg="custSel addSld delSld modSld">
      <pc:chgData name="Neill Drennan" userId="d14aa3bd-0678-4c70-8641-b63887896e59" providerId="ADAL" clId="{03E2C998-7817-4947-BB5C-369AB013C572}" dt="2025-08-20T12:35:45.954" v="403" actId="20577"/>
      <pc:docMkLst>
        <pc:docMk/>
      </pc:docMkLst>
      <pc:sldChg chg="modSp mod">
        <pc:chgData name="Neill Drennan" userId="d14aa3bd-0678-4c70-8641-b63887896e59" providerId="ADAL" clId="{03E2C998-7817-4947-BB5C-369AB013C572}" dt="2025-08-19T16:10:08.547" v="261" actId="20577"/>
        <pc:sldMkLst>
          <pc:docMk/>
          <pc:sldMk cId="3245782664" sldId="378"/>
        </pc:sldMkLst>
      </pc:sldChg>
      <pc:sldChg chg="modSp mod">
        <pc:chgData name="Neill Drennan" userId="d14aa3bd-0678-4c70-8641-b63887896e59" providerId="ADAL" clId="{03E2C998-7817-4947-BB5C-369AB013C572}" dt="2025-08-20T12:24:29.050" v="269" actId="20577"/>
        <pc:sldMkLst>
          <pc:docMk/>
          <pc:sldMk cId="793001331" sldId="401"/>
        </pc:sldMkLst>
      </pc:sldChg>
      <pc:sldChg chg="modSp mod">
        <pc:chgData name="Neill Drennan" userId="d14aa3bd-0678-4c70-8641-b63887896e59" providerId="ADAL" clId="{03E2C998-7817-4947-BB5C-369AB013C572}" dt="2025-08-20T12:24:54.823" v="276" actId="14100"/>
        <pc:sldMkLst>
          <pc:docMk/>
          <pc:sldMk cId="1857222191" sldId="417"/>
        </pc:sldMkLst>
      </pc:sldChg>
      <pc:sldChg chg="addSp delSp modSp mod setBg modShow">
        <pc:chgData name="Neill Drennan" userId="d14aa3bd-0678-4c70-8641-b63887896e59" providerId="ADAL" clId="{03E2C998-7817-4947-BB5C-369AB013C572}" dt="2025-08-19T15:35:26.030" v="32" actId="729"/>
        <pc:sldMkLst>
          <pc:docMk/>
          <pc:sldMk cId="3438850110" sldId="491"/>
        </pc:sldMkLst>
      </pc:sldChg>
      <pc:sldChg chg="modSp mod">
        <pc:chgData name="Neill Drennan" userId="d14aa3bd-0678-4c70-8641-b63887896e59" providerId="ADAL" clId="{03E2C998-7817-4947-BB5C-369AB013C572}" dt="2025-08-19T15:45:24.832" v="57" actId="20577"/>
        <pc:sldMkLst>
          <pc:docMk/>
          <pc:sldMk cId="3084308893" sldId="498"/>
        </pc:sldMkLst>
      </pc:sldChg>
      <pc:sldChg chg="modSp mod">
        <pc:chgData name="Neill Drennan" userId="d14aa3bd-0678-4c70-8641-b63887896e59" providerId="ADAL" clId="{03E2C998-7817-4947-BB5C-369AB013C572}" dt="2025-08-19T15:50:53.739" v="74" actId="20577"/>
        <pc:sldMkLst>
          <pc:docMk/>
          <pc:sldMk cId="218133148" sldId="511"/>
        </pc:sldMkLst>
      </pc:sldChg>
      <pc:sldChg chg="delSp modSp add mod">
        <pc:chgData name="Neill Drennan" userId="d14aa3bd-0678-4c70-8641-b63887896e59" providerId="ADAL" clId="{03E2C998-7817-4947-BB5C-369AB013C572}" dt="2025-08-19T15:58:28.518" v="253" actId="207"/>
        <pc:sldMkLst>
          <pc:docMk/>
          <pc:sldMk cId="2647822969" sldId="512"/>
        </pc:sldMkLst>
      </pc:sldChg>
      <pc:sldChg chg="add del setBg">
        <pc:chgData name="Neill Drennan" userId="d14aa3bd-0678-4c70-8641-b63887896e59" providerId="ADAL" clId="{03E2C998-7817-4947-BB5C-369AB013C572}" dt="2025-08-19T15:35:31.378" v="33" actId="47"/>
        <pc:sldMkLst>
          <pc:docMk/>
          <pc:sldMk cId="3373319192" sldId="512"/>
        </pc:sldMkLst>
      </pc:sldChg>
      <pc:sldChg chg="modSp add mod">
        <pc:chgData name="Neill Drennan" userId="d14aa3bd-0678-4c70-8641-b63887896e59" providerId="ADAL" clId="{03E2C998-7817-4947-BB5C-369AB013C572}" dt="2025-08-20T12:35:45.954" v="403" actId="20577"/>
        <pc:sldMkLst>
          <pc:docMk/>
          <pc:sldMk cId="2534274958" sldId="513"/>
        </pc:sldMkLst>
      </pc:sldChg>
    </pc:docChg>
  </pc:docChgLst>
  <pc:docChgLst>
    <pc:chgData name="Neill Drennan" userId="d14aa3bd-0678-4c70-8641-b63887896e59" providerId="ADAL" clId="{F9E2C429-04A3-4D4E-945D-D048EE41B9C8}"/>
    <pc:docChg chg="custSel delSld modSld">
      <pc:chgData name="Neill Drennan" userId="d14aa3bd-0678-4c70-8641-b63887896e59" providerId="ADAL" clId="{F9E2C429-04A3-4D4E-945D-D048EE41B9C8}" dt="2025-10-07T10:29:53.147" v="58" actId="6549"/>
      <pc:docMkLst>
        <pc:docMk/>
      </pc:docMkLst>
      <pc:sldChg chg="delSp mod delAnim">
        <pc:chgData name="Neill Drennan" userId="d14aa3bd-0678-4c70-8641-b63887896e59" providerId="ADAL" clId="{F9E2C429-04A3-4D4E-945D-D048EE41B9C8}" dt="2025-10-07T10:28:56.069" v="44" actId="478"/>
        <pc:sldMkLst>
          <pc:docMk/>
          <pc:sldMk cId="1228275182" sldId="256"/>
        </pc:sldMkLst>
        <pc:spChg chg="del">
          <ac:chgData name="Neill Drennan" userId="d14aa3bd-0678-4c70-8641-b63887896e59" providerId="ADAL" clId="{F9E2C429-04A3-4D4E-945D-D048EE41B9C8}" dt="2025-10-07T10:28:56.069" v="44" actId="478"/>
          <ac:spMkLst>
            <pc:docMk/>
            <pc:sldMk cId="1228275182" sldId="256"/>
            <ac:spMk id="2" creationId="{6B9BE126-1BEF-BE55-6B4C-B65EA0FF0FFB}"/>
          </ac:spMkLst>
        </pc:spChg>
      </pc:sldChg>
      <pc:sldChg chg="del mod modShow">
        <pc:chgData name="Neill Drennan" userId="d14aa3bd-0678-4c70-8641-b63887896e59" providerId="ADAL" clId="{F9E2C429-04A3-4D4E-945D-D048EE41B9C8}" dt="2025-10-01T15:36:02.094" v="42" actId="2696"/>
        <pc:sldMkLst>
          <pc:docMk/>
          <pc:sldMk cId="3081347916" sldId="263"/>
        </pc:sldMkLst>
      </pc:sldChg>
      <pc:sldChg chg="del mod modShow">
        <pc:chgData name="Neill Drennan" userId="d14aa3bd-0678-4c70-8641-b63887896e59" providerId="ADAL" clId="{F9E2C429-04A3-4D4E-945D-D048EE41B9C8}" dt="2025-10-01T15:36:02.094" v="42" actId="2696"/>
        <pc:sldMkLst>
          <pc:docMk/>
          <pc:sldMk cId="3245782664" sldId="378"/>
        </pc:sldMkLst>
      </pc:sldChg>
      <pc:sldChg chg="del mod modShow">
        <pc:chgData name="Neill Drennan" userId="d14aa3bd-0678-4c70-8641-b63887896e59" providerId="ADAL" clId="{F9E2C429-04A3-4D4E-945D-D048EE41B9C8}" dt="2025-10-01T15:35:29.381" v="41" actId="2696"/>
        <pc:sldMkLst>
          <pc:docMk/>
          <pc:sldMk cId="3362719847" sldId="379"/>
        </pc:sldMkLst>
      </pc:sldChg>
      <pc:sldChg chg="del mod modShow">
        <pc:chgData name="Neill Drennan" userId="d14aa3bd-0678-4c70-8641-b63887896e59" providerId="ADAL" clId="{F9E2C429-04A3-4D4E-945D-D048EE41B9C8}" dt="2025-10-01T15:37:13.294" v="43" actId="2696"/>
        <pc:sldMkLst>
          <pc:docMk/>
          <pc:sldMk cId="1999455481" sldId="425"/>
        </pc:sldMkLst>
      </pc:sldChg>
      <pc:sldChg chg="modSp mod">
        <pc:chgData name="Neill Drennan" userId="d14aa3bd-0678-4c70-8641-b63887896e59" providerId="ADAL" clId="{F9E2C429-04A3-4D4E-945D-D048EE41B9C8}" dt="2025-10-01T13:13:53.789" v="33" actId="6549"/>
        <pc:sldMkLst>
          <pc:docMk/>
          <pc:sldMk cId="3438850110" sldId="491"/>
        </pc:sldMkLst>
        <pc:spChg chg="mod">
          <ac:chgData name="Neill Drennan" userId="d14aa3bd-0678-4c70-8641-b63887896e59" providerId="ADAL" clId="{F9E2C429-04A3-4D4E-945D-D048EE41B9C8}" dt="2025-10-01T13:13:53.789" v="33" actId="6549"/>
          <ac:spMkLst>
            <pc:docMk/>
            <pc:sldMk cId="3438850110" sldId="491"/>
            <ac:spMk id="3" creationId="{690B5AF8-9FF4-8702-EC61-CFB006C5DB53}"/>
          </ac:spMkLst>
        </pc:spChg>
      </pc:sldChg>
      <pc:sldChg chg="modSp mod">
        <pc:chgData name="Neill Drennan" userId="d14aa3bd-0678-4c70-8641-b63887896e59" providerId="ADAL" clId="{F9E2C429-04A3-4D4E-945D-D048EE41B9C8}" dt="2025-10-07T10:29:53.147" v="58" actId="6549"/>
        <pc:sldMkLst>
          <pc:docMk/>
          <pc:sldMk cId="2313514732" sldId="492"/>
        </pc:sldMkLst>
        <pc:spChg chg="mod">
          <ac:chgData name="Neill Drennan" userId="d14aa3bd-0678-4c70-8641-b63887896e59" providerId="ADAL" clId="{F9E2C429-04A3-4D4E-945D-D048EE41B9C8}" dt="2025-10-07T10:29:53.147" v="58" actId="6549"/>
          <ac:spMkLst>
            <pc:docMk/>
            <pc:sldMk cId="2313514732" sldId="492"/>
            <ac:spMk id="3" creationId="{DF8E78F9-08AC-ADC2-A1D7-3571BAC732D8}"/>
          </ac:spMkLst>
        </pc:spChg>
      </pc:sldChg>
      <pc:sldChg chg="del mod modShow">
        <pc:chgData name="Neill Drennan" userId="d14aa3bd-0678-4c70-8641-b63887896e59" providerId="ADAL" clId="{F9E2C429-04A3-4D4E-945D-D048EE41B9C8}" dt="2025-10-01T15:36:02.094" v="42" actId="2696"/>
        <pc:sldMkLst>
          <pc:docMk/>
          <pc:sldMk cId="2289037878" sldId="493"/>
        </pc:sldMkLst>
      </pc:sldChg>
      <pc:sldChg chg="del mod modShow">
        <pc:chgData name="Neill Drennan" userId="d14aa3bd-0678-4c70-8641-b63887896e59" providerId="ADAL" clId="{F9E2C429-04A3-4D4E-945D-D048EE41B9C8}" dt="2025-10-01T15:36:02.094" v="42" actId="2696"/>
        <pc:sldMkLst>
          <pc:docMk/>
          <pc:sldMk cId="2702239412" sldId="497"/>
        </pc:sldMkLst>
      </pc:sldChg>
      <pc:sldMasterChg chg="delSldLayout">
        <pc:chgData name="Neill Drennan" userId="d14aa3bd-0678-4c70-8641-b63887896e59" providerId="ADAL" clId="{F9E2C429-04A3-4D4E-945D-D048EE41B9C8}" dt="2025-10-01T15:36:02.094" v="42" actId="2696"/>
        <pc:sldMasterMkLst>
          <pc:docMk/>
          <pc:sldMasterMk cId="271985042" sldId="2147483679"/>
        </pc:sldMasterMkLst>
        <pc:sldLayoutChg chg="del">
          <pc:chgData name="Neill Drennan" userId="d14aa3bd-0678-4c70-8641-b63887896e59" providerId="ADAL" clId="{F9E2C429-04A3-4D4E-945D-D048EE41B9C8}" dt="2025-10-01T15:36:02.094" v="42" actId="2696"/>
          <pc:sldLayoutMkLst>
            <pc:docMk/>
            <pc:sldMasterMk cId="271985042" sldId="2147483679"/>
            <pc:sldLayoutMk cId="1731238121" sldId="2147483684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59" cy="498056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300"/>
            </a:lvl1pPr>
          </a:lstStyle>
          <a:p>
            <a:fld id="{BAA5F5AF-54E5-47D9-BB34-753338EFF01A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59" cy="498055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300"/>
            </a:lvl1pPr>
          </a:lstStyle>
          <a:p>
            <a:fld id="{B3D1FDA1-D0B9-402C-9866-68FE644BC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306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59" cy="498056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300"/>
            </a:lvl1pPr>
          </a:lstStyle>
          <a:p>
            <a:fld id="{BA7B6694-D4A2-479F-A052-AE449CF4B18C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1" tIns="47781" rIns="95561" bIns="4778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5561" tIns="47781" rIns="95561" bIns="4778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59" cy="498055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300"/>
            </a:lvl1pPr>
          </a:lstStyle>
          <a:p>
            <a:fld id="{A818A338-329D-4CFE-BF56-5DD3A757C6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233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A338-329D-4CFE-BF56-5DD3A757C6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417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A338-329D-4CFE-BF56-5DD3A757C6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09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A338-329D-4CFE-BF56-5DD3A757C6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274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3" algn="r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A338-329D-4CFE-BF56-5DD3A757C6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750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traditional AC drive produces the out put to the motor by switching at 600volts for selected times to create the PWM wave form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A338-329D-4CFE-BF56-5DD3A757C662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124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 generis drive switches only in between the three phase curve of the PWM output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A338-329D-4CFE-BF56-5DD3A757C662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27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A338-329D-4CFE-BF56-5DD3A757C662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108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8241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59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inn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5D35-055A-F250-260D-61B24BC4A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DEB46-9ACB-CAAE-CFC7-ABF7279E6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2B5EB-3C9F-E838-6C83-F795D7313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742-4985-4CC8-9250-DF2F25072BB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134BD6-58C1-6D5B-B05B-B4BEB098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D65BBE-1F03-E682-E408-8907C08C6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8711B-4DBC-45B1-81BD-61E4B92F7C0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749547-6FEA-B5FC-DA7A-A50AD5A1B4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825625"/>
            <a:ext cx="5257800" cy="4351338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569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neris_Blank inn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5D35-055A-F250-260D-61B24BC4A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DEB46-9ACB-CAAE-CFC7-ABF7279E6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2B5EB-3C9F-E838-6C83-F795D7313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742-4985-4CC8-9250-DF2F25072BB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134BD6-58C1-6D5B-B05B-B4BEB098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D65BBE-1F03-E682-E408-8907C08C6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8711B-4DBC-45B1-81BD-61E4B92F7C0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749547-6FEA-B5FC-DA7A-A50AD5A1B4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825625"/>
            <a:ext cx="5257800" cy="4351338"/>
          </a:xfrm>
        </p:spPr>
        <p:txBody>
          <a:bodyPr/>
          <a:lstStyle/>
          <a:p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4B5E5BB-82A4-09B5-E7BA-557FE836B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202" y="311193"/>
            <a:ext cx="2286859" cy="39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956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DF0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light bulb with a world map inside&#10;&#10;AI-generated content may be incorrect.">
            <a:extLst>
              <a:ext uri="{FF2B5EF4-FFF2-40B4-BE49-F238E27FC236}">
                <a16:creationId xmlns:a16="http://schemas.microsoft.com/office/drawing/2014/main" id="{7C47A584-E8BF-1856-44A3-9767110890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99432" y="2195547"/>
            <a:ext cx="6993679" cy="466245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1F22986-58A7-D9AD-BF44-2C8D3D4B94F0}"/>
              </a:ext>
            </a:extLst>
          </p:cNvPr>
          <p:cNvSpPr/>
          <p:nvPr userDrawn="1"/>
        </p:nvSpPr>
        <p:spPr>
          <a:xfrm>
            <a:off x="7464152" y="6352455"/>
            <a:ext cx="4727848" cy="3169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bg object 38">
            <a:extLst>
              <a:ext uri="{FF2B5EF4-FFF2-40B4-BE49-F238E27FC236}">
                <a16:creationId xmlns:a16="http://schemas.microsoft.com/office/drawing/2014/main" id="{3858599C-64E6-99FC-716F-17AE9F156D63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358386" y="6756400"/>
            <a:ext cx="4833613" cy="101600"/>
          </a:xfrm>
          <a:prstGeom prst="rect">
            <a:avLst/>
          </a:prstGeom>
          <a:solidFill>
            <a:srgbClr val="DF0513"/>
          </a:solidFill>
        </p:spPr>
      </p:pic>
      <p:sp>
        <p:nvSpPr>
          <p:cNvPr id="15" name="bg object 54">
            <a:extLst>
              <a:ext uri="{FF2B5EF4-FFF2-40B4-BE49-F238E27FC236}">
                <a16:creationId xmlns:a16="http://schemas.microsoft.com/office/drawing/2014/main" id="{AFCA4078-0F5C-0D96-7469-3E7ED6052B4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11308554"/>
                </a:lnTo>
                <a:lnTo>
                  <a:pt x="12133684" y="11308554"/>
                </a:lnTo>
                <a:lnTo>
                  <a:pt x="20104100" y="3634712"/>
                </a:lnTo>
                <a:lnTo>
                  <a:pt x="20104100" y="0"/>
                </a:lnTo>
                <a:close/>
              </a:path>
            </a:pathLst>
          </a:custGeom>
          <a:solidFill>
            <a:srgbClr val="DF0513"/>
          </a:solidFill>
          <a:effectLst>
            <a:outerShdw blurRad="254000" dist="63500" dir="2700000" algn="tl" rotWithShape="0">
              <a:prstClr val="black">
                <a:alpha val="5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2" descr="Sprint Compact DC Drives | ACDC Drives">
            <a:extLst>
              <a:ext uri="{FF2B5EF4-FFF2-40B4-BE49-F238E27FC236}">
                <a16:creationId xmlns:a16="http://schemas.microsoft.com/office/drawing/2014/main" id="{EB62501E-D133-950D-DCD1-799F2474759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00"/>
          <a:stretch/>
        </p:blipFill>
        <p:spPr bwMode="auto">
          <a:xfrm>
            <a:off x="10560496" y="6423368"/>
            <a:ext cx="1479896" cy="17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bg object 73">
            <a:extLst>
              <a:ext uri="{FF2B5EF4-FFF2-40B4-BE49-F238E27FC236}">
                <a16:creationId xmlns:a16="http://schemas.microsoft.com/office/drawing/2014/main" id="{7FA3C602-3DD8-9D02-967F-B975DE929147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506829" y="0"/>
            <a:ext cx="6685172" cy="3789040"/>
          </a:xfrm>
          <a:prstGeom prst="rect">
            <a:avLst/>
          </a:prstGeom>
          <a:ln>
            <a:noFill/>
          </a:ln>
          <a:effectLst>
            <a:outerShdw blurRad="254000" dist="635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9E0015-3024-ACF1-E813-2F2FDC190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360" y="548680"/>
            <a:ext cx="5760640" cy="1440160"/>
          </a:xfrm>
        </p:spPr>
        <p:txBody>
          <a:bodyPr anchor="t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AC5F90-0A7E-83BA-2016-49E4AC7A4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290" y="3429000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4821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DF0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ight bulb with a world map inside&#10;&#10;AI-generated content may be incorrect.">
            <a:extLst>
              <a:ext uri="{FF2B5EF4-FFF2-40B4-BE49-F238E27FC236}">
                <a16:creationId xmlns:a16="http://schemas.microsoft.com/office/drawing/2014/main" id="{A5EFB220-E192-5A03-44A1-B250EC301F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3241" y="2195547"/>
            <a:ext cx="6993679" cy="466245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E26E903-7010-66BF-434F-74B6E0EF218B}"/>
              </a:ext>
            </a:extLst>
          </p:cNvPr>
          <p:cNvSpPr/>
          <p:nvPr userDrawn="1"/>
        </p:nvSpPr>
        <p:spPr>
          <a:xfrm>
            <a:off x="7464152" y="6352455"/>
            <a:ext cx="4727848" cy="3169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bg object 38">
            <a:extLst>
              <a:ext uri="{FF2B5EF4-FFF2-40B4-BE49-F238E27FC236}">
                <a16:creationId xmlns:a16="http://schemas.microsoft.com/office/drawing/2014/main" id="{25BBFAC7-DFBD-9B61-ADBC-052F980D1441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358386" y="6756400"/>
            <a:ext cx="4833613" cy="101600"/>
          </a:xfrm>
          <a:prstGeom prst="rect">
            <a:avLst/>
          </a:prstGeom>
          <a:solidFill>
            <a:srgbClr val="DF0513"/>
          </a:solidFill>
        </p:spPr>
      </p:pic>
      <p:sp>
        <p:nvSpPr>
          <p:cNvPr id="8" name="bg object 54">
            <a:extLst>
              <a:ext uri="{FF2B5EF4-FFF2-40B4-BE49-F238E27FC236}">
                <a16:creationId xmlns:a16="http://schemas.microsoft.com/office/drawing/2014/main" id="{851F1119-0A71-C2E2-E110-D0F27C8C3D2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11308554"/>
                </a:lnTo>
                <a:lnTo>
                  <a:pt x="12133684" y="11308554"/>
                </a:lnTo>
                <a:lnTo>
                  <a:pt x="20104100" y="3634712"/>
                </a:lnTo>
                <a:lnTo>
                  <a:pt x="20104100" y="0"/>
                </a:lnTo>
                <a:close/>
              </a:path>
            </a:pathLst>
          </a:custGeom>
          <a:solidFill>
            <a:srgbClr val="DF0513"/>
          </a:solidFill>
          <a:effectLst>
            <a:outerShdw blurRad="254000" dist="63500" dir="2700000" algn="tl" rotWithShape="0">
              <a:prstClr val="black">
                <a:alpha val="5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9E0015-3024-ACF1-E813-2F2FDC190899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335360" y="2022687"/>
            <a:ext cx="5760640" cy="1592937"/>
          </a:xfrm>
        </p:spPr>
        <p:txBody>
          <a:bodyPr anchor="t">
            <a:sp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AC5F90-0A7E-83BA-2016-49E4AC7A4E0C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342290" y="3429000"/>
            <a:ext cx="8634030" cy="426848"/>
          </a:xfrm>
        </p:spPr>
        <p:txBody>
          <a:bodyPr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6" name="Picture 2" descr="Sprint Compact DC Drives | ACDC Drives">
            <a:extLst>
              <a:ext uri="{FF2B5EF4-FFF2-40B4-BE49-F238E27FC236}">
                <a16:creationId xmlns:a16="http://schemas.microsoft.com/office/drawing/2014/main" id="{0E7B4D6B-9700-7878-318C-582B7F0A165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00"/>
          <a:stretch/>
        </p:blipFill>
        <p:spPr bwMode="auto">
          <a:xfrm>
            <a:off x="10560496" y="6423368"/>
            <a:ext cx="1479896" cy="17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bg object 73">
            <a:extLst>
              <a:ext uri="{FF2B5EF4-FFF2-40B4-BE49-F238E27FC236}">
                <a16:creationId xmlns:a16="http://schemas.microsoft.com/office/drawing/2014/main" id="{D5F75BE8-8BCA-C144-FAAF-A967FF541E0A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506829" y="0"/>
            <a:ext cx="6685172" cy="3789040"/>
          </a:xfrm>
          <a:prstGeom prst="rect">
            <a:avLst/>
          </a:prstGeom>
          <a:ln>
            <a:noFill/>
          </a:ln>
          <a:effectLst>
            <a:outerShdw blurRad="254000" dist="635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755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0.29074 L -1.25E-6 2.59259E-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3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7037E-6 L -0.05573 -3.7037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E0015-3024-ACF1-E813-2F2FDC190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360" y="1268760"/>
            <a:ext cx="5760640" cy="1440160"/>
          </a:xfrm>
        </p:spPr>
        <p:txBody>
          <a:bodyPr anchor="t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AC5F90-0A7E-83BA-2016-49E4AC7A4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290" y="3429000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609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E0015-3024-ACF1-E813-2F2FDC190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360" y="548680"/>
            <a:ext cx="5760640" cy="1440160"/>
          </a:xfrm>
        </p:spPr>
        <p:txBody>
          <a:bodyPr anchor="t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AC5F90-0A7E-83BA-2016-49E4AC7A4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290" y="3429000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1088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inn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5D35-055A-F250-260D-61B24BC4A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DEB46-9ACB-CAAE-CFC7-ABF7279E6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2B5EB-3C9F-E838-6C83-F795D7313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742-4985-4CC8-9250-DF2F25072BB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134BD6-58C1-6D5B-B05B-B4BEB098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D65BBE-1F03-E682-E408-8907C08C6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8711B-4DBC-45B1-81BD-61E4B92F7C0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749547-6FEA-B5FC-DA7A-A50AD5A1B4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825625"/>
            <a:ext cx="5257800" cy="4351338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659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Rounded Rectangle 15"/>
          <p:cNvSpPr/>
          <p:nvPr userDrawn="1"/>
        </p:nvSpPr>
        <p:spPr>
          <a:xfrm>
            <a:off x="47347" y="6258758"/>
            <a:ext cx="429088" cy="251534"/>
          </a:xfrm>
          <a:prstGeom prst="roundRect">
            <a:avLst>
              <a:gd name="adj" fmla="val 225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"/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0 w 23040"/>
              <a:gd name="T1" fmla="*/ 12960 h 12960"/>
              <a:gd name="T2" fmla="*/ 23040 w 23040"/>
              <a:gd name="T3" fmla="*/ 0 h 12960"/>
              <a:gd name="T4" fmla="*/ 22740 w 23040"/>
              <a:gd name="T5" fmla="*/ 12568 h 12960"/>
              <a:gd name="T6" fmla="*/ 22739 w 23040"/>
              <a:gd name="T7" fmla="*/ 12578 h 12960"/>
              <a:gd name="T8" fmla="*/ 22736 w 23040"/>
              <a:gd name="T9" fmla="*/ 12597 h 12960"/>
              <a:gd name="T10" fmla="*/ 22729 w 23040"/>
              <a:gd name="T11" fmla="*/ 12614 h 12960"/>
              <a:gd name="T12" fmla="*/ 22718 w 23040"/>
              <a:gd name="T13" fmla="*/ 12630 h 12960"/>
              <a:gd name="T14" fmla="*/ 22712 w 23040"/>
              <a:gd name="T15" fmla="*/ 12637 h 12960"/>
              <a:gd name="T16" fmla="*/ 22697 w 23040"/>
              <a:gd name="T17" fmla="*/ 12649 h 12960"/>
              <a:gd name="T18" fmla="*/ 22680 w 23040"/>
              <a:gd name="T19" fmla="*/ 12658 h 12960"/>
              <a:gd name="T20" fmla="*/ 22662 w 23040"/>
              <a:gd name="T21" fmla="*/ 12664 h 12960"/>
              <a:gd name="T22" fmla="*/ 22643 w 23040"/>
              <a:gd name="T23" fmla="*/ 12665 h 12960"/>
              <a:gd name="T24" fmla="*/ 397 w 23040"/>
              <a:gd name="T25" fmla="*/ 12665 h 12960"/>
              <a:gd name="T26" fmla="*/ 378 w 23040"/>
              <a:gd name="T27" fmla="*/ 12664 h 12960"/>
              <a:gd name="T28" fmla="*/ 360 w 23040"/>
              <a:gd name="T29" fmla="*/ 12658 h 12960"/>
              <a:gd name="T30" fmla="*/ 343 w 23040"/>
              <a:gd name="T31" fmla="*/ 12649 h 12960"/>
              <a:gd name="T32" fmla="*/ 328 w 23040"/>
              <a:gd name="T33" fmla="*/ 12637 h 12960"/>
              <a:gd name="T34" fmla="*/ 322 w 23040"/>
              <a:gd name="T35" fmla="*/ 12630 h 12960"/>
              <a:gd name="T36" fmla="*/ 311 w 23040"/>
              <a:gd name="T37" fmla="*/ 12614 h 12960"/>
              <a:gd name="T38" fmla="*/ 305 w 23040"/>
              <a:gd name="T39" fmla="*/ 12597 h 12960"/>
              <a:gd name="T40" fmla="*/ 301 w 23040"/>
              <a:gd name="T41" fmla="*/ 12578 h 12960"/>
              <a:gd name="T42" fmla="*/ 301 w 23040"/>
              <a:gd name="T43" fmla="*/ 9229 h 12960"/>
              <a:gd name="T44" fmla="*/ 301 w 23040"/>
              <a:gd name="T45" fmla="*/ 402 h 12960"/>
              <a:gd name="T46" fmla="*/ 301 w 23040"/>
              <a:gd name="T47" fmla="*/ 393 h 12960"/>
              <a:gd name="T48" fmla="*/ 305 w 23040"/>
              <a:gd name="T49" fmla="*/ 375 h 12960"/>
              <a:gd name="T50" fmla="*/ 311 w 23040"/>
              <a:gd name="T51" fmla="*/ 357 h 12960"/>
              <a:gd name="T52" fmla="*/ 322 w 23040"/>
              <a:gd name="T53" fmla="*/ 341 h 12960"/>
              <a:gd name="T54" fmla="*/ 328 w 23040"/>
              <a:gd name="T55" fmla="*/ 333 h 12960"/>
              <a:gd name="T56" fmla="*/ 343 w 23040"/>
              <a:gd name="T57" fmla="*/ 322 h 12960"/>
              <a:gd name="T58" fmla="*/ 360 w 23040"/>
              <a:gd name="T59" fmla="*/ 313 h 12960"/>
              <a:gd name="T60" fmla="*/ 378 w 23040"/>
              <a:gd name="T61" fmla="*/ 308 h 12960"/>
              <a:gd name="T62" fmla="*/ 397 w 23040"/>
              <a:gd name="T63" fmla="*/ 306 h 12960"/>
              <a:gd name="T64" fmla="*/ 22643 w 23040"/>
              <a:gd name="T65" fmla="*/ 306 h 12960"/>
              <a:gd name="T66" fmla="*/ 22662 w 23040"/>
              <a:gd name="T67" fmla="*/ 308 h 12960"/>
              <a:gd name="T68" fmla="*/ 22680 w 23040"/>
              <a:gd name="T69" fmla="*/ 313 h 12960"/>
              <a:gd name="T70" fmla="*/ 22697 w 23040"/>
              <a:gd name="T71" fmla="*/ 322 h 12960"/>
              <a:gd name="T72" fmla="*/ 22712 w 23040"/>
              <a:gd name="T73" fmla="*/ 334 h 12960"/>
              <a:gd name="T74" fmla="*/ 22718 w 23040"/>
              <a:gd name="T75" fmla="*/ 341 h 12960"/>
              <a:gd name="T76" fmla="*/ 22729 w 23040"/>
              <a:gd name="T77" fmla="*/ 357 h 12960"/>
              <a:gd name="T78" fmla="*/ 22736 w 23040"/>
              <a:gd name="T79" fmla="*/ 375 h 12960"/>
              <a:gd name="T80" fmla="*/ 22739 w 23040"/>
              <a:gd name="T81" fmla="*/ 393 h 12960"/>
              <a:gd name="T82" fmla="*/ 22740 w 23040"/>
              <a:gd name="T83" fmla="*/ 3741 h 12960"/>
              <a:gd name="T84" fmla="*/ 22740 w 23040"/>
              <a:gd name="T85" fmla="*/ 12568 h 12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3040" h="12960">
                <a:moveTo>
                  <a:pt x="0" y="0"/>
                </a:moveTo>
                <a:lnTo>
                  <a:pt x="0" y="12960"/>
                </a:lnTo>
                <a:lnTo>
                  <a:pt x="23040" y="12960"/>
                </a:lnTo>
                <a:lnTo>
                  <a:pt x="23040" y="0"/>
                </a:lnTo>
                <a:lnTo>
                  <a:pt x="0" y="0"/>
                </a:lnTo>
                <a:close/>
                <a:moveTo>
                  <a:pt x="22740" y="12568"/>
                </a:moveTo>
                <a:lnTo>
                  <a:pt x="22740" y="12568"/>
                </a:lnTo>
                <a:lnTo>
                  <a:pt x="22739" y="12578"/>
                </a:lnTo>
                <a:lnTo>
                  <a:pt x="22738" y="12587"/>
                </a:lnTo>
                <a:lnTo>
                  <a:pt x="22736" y="12597"/>
                </a:lnTo>
                <a:lnTo>
                  <a:pt x="22733" y="12605"/>
                </a:lnTo>
                <a:lnTo>
                  <a:pt x="22729" y="12614"/>
                </a:lnTo>
                <a:lnTo>
                  <a:pt x="22724" y="12622"/>
                </a:lnTo>
                <a:lnTo>
                  <a:pt x="22718" y="12630"/>
                </a:lnTo>
                <a:lnTo>
                  <a:pt x="22712" y="12637"/>
                </a:lnTo>
                <a:lnTo>
                  <a:pt x="22712" y="12637"/>
                </a:lnTo>
                <a:lnTo>
                  <a:pt x="22705" y="12644"/>
                </a:lnTo>
                <a:lnTo>
                  <a:pt x="22697" y="12649"/>
                </a:lnTo>
                <a:lnTo>
                  <a:pt x="22689" y="12654"/>
                </a:lnTo>
                <a:lnTo>
                  <a:pt x="22680" y="12658"/>
                </a:lnTo>
                <a:lnTo>
                  <a:pt x="22672" y="12662"/>
                </a:lnTo>
                <a:lnTo>
                  <a:pt x="22662" y="12664"/>
                </a:lnTo>
                <a:lnTo>
                  <a:pt x="22653" y="12665"/>
                </a:lnTo>
                <a:lnTo>
                  <a:pt x="22643" y="12665"/>
                </a:lnTo>
                <a:lnTo>
                  <a:pt x="397" y="12665"/>
                </a:lnTo>
                <a:lnTo>
                  <a:pt x="397" y="12665"/>
                </a:lnTo>
                <a:lnTo>
                  <a:pt x="387" y="12665"/>
                </a:lnTo>
                <a:lnTo>
                  <a:pt x="378" y="12664"/>
                </a:lnTo>
                <a:lnTo>
                  <a:pt x="369" y="12662"/>
                </a:lnTo>
                <a:lnTo>
                  <a:pt x="360" y="12658"/>
                </a:lnTo>
                <a:lnTo>
                  <a:pt x="351" y="12654"/>
                </a:lnTo>
                <a:lnTo>
                  <a:pt x="343" y="12649"/>
                </a:lnTo>
                <a:lnTo>
                  <a:pt x="335" y="12644"/>
                </a:lnTo>
                <a:lnTo>
                  <a:pt x="328" y="12637"/>
                </a:lnTo>
                <a:lnTo>
                  <a:pt x="328" y="12637"/>
                </a:lnTo>
                <a:lnTo>
                  <a:pt x="322" y="12630"/>
                </a:lnTo>
                <a:lnTo>
                  <a:pt x="316" y="12622"/>
                </a:lnTo>
                <a:lnTo>
                  <a:pt x="311" y="12614"/>
                </a:lnTo>
                <a:lnTo>
                  <a:pt x="308" y="12605"/>
                </a:lnTo>
                <a:lnTo>
                  <a:pt x="305" y="12597"/>
                </a:lnTo>
                <a:lnTo>
                  <a:pt x="302" y="12587"/>
                </a:lnTo>
                <a:lnTo>
                  <a:pt x="301" y="12578"/>
                </a:lnTo>
                <a:lnTo>
                  <a:pt x="301" y="12568"/>
                </a:lnTo>
                <a:lnTo>
                  <a:pt x="301" y="9229"/>
                </a:lnTo>
                <a:lnTo>
                  <a:pt x="301" y="9229"/>
                </a:lnTo>
                <a:lnTo>
                  <a:pt x="301" y="402"/>
                </a:lnTo>
                <a:lnTo>
                  <a:pt x="301" y="402"/>
                </a:lnTo>
                <a:lnTo>
                  <a:pt x="301" y="393"/>
                </a:lnTo>
                <a:lnTo>
                  <a:pt x="302" y="383"/>
                </a:lnTo>
                <a:lnTo>
                  <a:pt x="305" y="375"/>
                </a:lnTo>
                <a:lnTo>
                  <a:pt x="308" y="365"/>
                </a:lnTo>
                <a:lnTo>
                  <a:pt x="311" y="357"/>
                </a:lnTo>
                <a:lnTo>
                  <a:pt x="316" y="348"/>
                </a:lnTo>
                <a:lnTo>
                  <a:pt x="322" y="341"/>
                </a:lnTo>
                <a:lnTo>
                  <a:pt x="328" y="333"/>
                </a:lnTo>
                <a:lnTo>
                  <a:pt x="328" y="333"/>
                </a:lnTo>
                <a:lnTo>
                  <a:pt x="335" y="327"/>
                </a:lnTo>
                <a:lnTo>
                  <a:pt x="343" y="322"/>
                </a:lnTo>
                <a:lnTo>
                  <a:pt x="351" y="317"/>
                </a:lnTo>
                <a:lnTo>
                  <a:pt x="360" y="313"/>
                </a:lnTo>
                <a:lnTo>
                  <a:pt x="369" y="310"/>
                </a:lnTo>
                <a:lnTo>
                  <a:pt x="378" y="308"/>
                </a:lnTo>
                <a:lnTo>
                  <a:pt x="387" y="306"/>
                </a:lnTo>
                <a:lnTo>
                  <a:pt x="397" y="306"/>
                </a:lnTo>
                <a:lnTo>
                  <a:pt x="22643" y="306"/>
                </a:lnTo>
                <a:lnTo>
                  <a:pt x="22643" y="306"/>
                </a:lnTo>
                <a:lnTo>
                  <a:pt x="22653" y="306"/>
                </a:lnTo>
                <a:lnTo>
                  <a:pt x="22662" y="308"/>
                </a:lnTo>
                <a:lnTo>
                  <a:pt x="22672" y="310"/>
                </a:lnTo>
                <a:lnTo>
                  <a:pt x="22680" y="313"/>
                </a:lnTo>
                <a:lnTo>
                  <a:pt x="22689" y="317"/>
                </a:lnTo>
                <a:lnTo>
                  <a:pt x="22697" y="322"/>
                </a:lnTo>
                <a:lnTo>
                  <a:pt x="22705" y="327"/>
                </a:lnTo>
                <a:lnTo>
                  <a:pt x="22712" y="334"/>
                </a:lnTo>
                <a:lnTo>
                  <a:pt x="22712" y="334"/>
                </a:lnTo>
                <a:lnTo>
                  <a:pt x="22718" y="341"/>
                </a:lnTo>
                <a:lnTo>
                  <a:pt x="22724" y="348"/>
                </a:lnTo>
                <a:lnTo>
                  <a:pt x="22729" y="357"/>
                </a:lnTo>
                <a:lnTo>
                  <a:pt x="22733" y="365"/>
                </a:lnTo>
                <a:lnTo>
                  <a:pt x="22736" y="375"/>
                </a:lnTo>
                <a:lnTo>
                  <a:pt x="22738" y="383"/>
                </a:lnTo>
                <a:lnTo>
                  <a:pt x="22739" y="393"/>
                </a:lnTo>
                <a:lnTo>
                  <a:pt x="22740" y="402"/>
                </a:lnTo>
                <a:lnTo>
                  <a:pt x="22740" y="3741"/>
                </a:lnTo>
                <a:lnTo>
                  <a:pt x="22740" y="3741"/>
                </a:lnTo>
                <a:lnTo>
                  <a:pt x="22740" y="125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1795008"/>
          </a:xfrm>
        </p:spPr>
        <p:txBody>
          <a:bodyPr tIns="0" bIns="0" anchor="b">
            <a:noAutofit/>
          </a:bodyPr>
          <a:lstStyle>
            <a:lvl1pPr algn="ctr">
              <a:defRPr sz="4800"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922769"/>
            <a:ext cx="9144000" cy="46486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 Subtitle, Author or Date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ED70-467E-4813-880B-B66329D6DDB6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227066" y="6449900"/>
            <a:ext cx="15035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2"/>
          <p:cNvSpPr>
            <a:spLocks noGrp="1"/>
          </p:cNvSpPr>
          <p:nvPr>
            <p:ph sz="quarter" idx="16" hasCustomPrompt="1"/>
          </p:nvPr>
        </p:nvSpPr>
        <p:spPr>
          <a:xfrm>
            <a:off x="4477109" y="4143376"/>
            <a:ext cx="3234906" cy="402746"/>
          </a:xfrm>
          <a:blipFill>
            <a:blip r:embed="rId3"/>
            <a:srcRect/>
            <a:stretch>
              <a:fillRect t="2580" b="2580"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-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17" hasCustomPrompt="1"/>
          </p:nvPr>
        </p:nvSpPr>
        <p:spPr>
          <a:xfrm>
            <a:off x="5067301" y="3476626"/>
            <a:ext cx="2000250" cy="508936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763701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7">
          <p15:clr>
            <a:srgbClr val="FBAE40"/>
          </p15:clr>
        </p15:guide>
        <p15:guide id="2" pos="960">
          <p15:clr>
            <a:srgbClr val="FBAE40"/>
          </p15:clr>
        </p15:guide>
        <p15:guide id="3" pos="6720">
          <p15:clr>
            <a:srgbClr val="FBAE40"/>
          </p15:clr>
        </p15:guide>
        <p15:guide id="4" orient="horz" pos="17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lcom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98" y="1350348"/>
            <a:ext cx="11880000" cy="5346000"/>
          </a:xfrm>
          <a:prstGeom prst="rect">
            <a:avLst/>
          </a:prstGeom>
        </p:spPr>
      </p:pic>
      <p:sp>
        <p:nvSpPr>
          <p:cNvPr id="16" name="Rounded Rectangle 15"/>
          <p:cNvSpPr/>
          <p:nvPr userDrawn="1"/>
        </p:nvSpPr>
        <p:spPr>
          <a:xfrm>
            <a:off x="47347" y="6258758"/>
            <a:ext cx="429088" cy="251534"/>
          </a:xfrm>
          <a:prstGeom prst="roundRect">
            <a:avLst>
              <a:gd name="adj" fmla="val 225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55060" y="365126"/>
            <a:ext cx="8563062" cy="100212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Add Slide Title Here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43099" y="5038725"/>
            <a:ext cx="8267701" cy="113823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800" b="1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ED70-467E-4813-880B-B66329D6DDB6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Freeform 5"/>
          <p:cNvSpPr>
            <a:spLocks/>
          </p:cNvSpPr>
          <p:nvPr userDrawn="1"/>
        </p:nvSpPr>
        <p:spPr bwMode="auto">
          <a:xfrm>
            <a:off x="135797" y="161925"/>
            <a:ext cx="11916000" cy="201613"/>
          </a:xfrm>
          <a:custGeom>
            <a:avLst/>
            <a:gdLst>
              <a:gd name="T0" fmla="*/ 96 w 22449"/>
              <a:gd name="T1" fmla="*/ 0 h 381"/>
              <a:gd name="T2" fmla="*/ 96 w 22449"/>
              <a:gd name="T3" fmla="*/ 0 h 381"/>
              <a:gd name="T4" fmla="*/ 87 w 22449"/>
              <a:gd name="T5" fmla="*/ 0 h 381"/>
              <a:gd name="T6" fmla="*/ 77 w 22449"/>
              <a:gd name="T7" fmla="*/ 1 h 381"/>
              <a:gd name="T8" fmla="*/ 69 w 22449"/>
              <a:gd name="T9" fmla="*/ 4 h 381"/>
              <a:gd name="T10" fmla="*/ 59 w 22449"/>
              <a:gd name="T11" fmla="*/ 7 h 381"/>
              <a:gd name="T12" fmla="*/ 51 w 22449"/>
              <a:gd name="T13" fmla="*/ 11 h 381"/>
              <a:gd name="T14" fmla="*/ 43 w 22449"/>
              <a:gd name="T15" fmla="*/ 16 h 381"/>
              <a:gd name="T16" fmla="*/ 35 w 22449"/>
              <a:gd name="T17" fmla="*/ 21 h 381"/>
              <a:gd name="T18" fmla="*/ 29 w 22449"/>
              <a:gd name="T19" fmla="*/ 27 h 381"/>
              <a:gd name="T20" fmla="*/ 29 w 22449"/>
              <a:gd name="T21" fmla="*/ 27 h 381"/>
              <a:gd name="T22" fmla="*/ 22 w 22449"/>
              <a:gd name="T23" fmla="*/ 35 h 381"/>
              <a:gd name="T24" fmla="*/ 16 w 22449"/>
              <a:gd name="T25" fmla="*/ 42 h 381"/>
              <a:gd name="T26" fmla="*/ 12 w 22449"/>
              <a:gd name="T27" fmla="*/ 51 h 381"/>
              <a:gd name="T28" fmla="*/ 7 w 22449"/>
              <a:gd name="T29" fmla="*/ 59 h 381"/>
              <a:gd name="T30" fmla="*/ 4 w 22449"/>
              <a:gd name="T31" fmla="*/ 68 h 381"/>
              <a:gd name="T32" fmla="*/ 2 w 22449"/>
              <a:gd name="T33" fmla="*/ 77 h 381"/>
              <a:gd name="T34" fmla="*/ 0 w 22449"/>
              <a:gd name="T35" fmla="*/ 87 h 381"/>
              <a:gd name="T36" fmla="*/ 0 w 22449"/>
              <a:gd name="T37" fmla="*/ 96 h 381"/>
              <a:gd name="T38" fmla="*/ 0 w 22449"/>
              <a:gd name="T39" fmla="*/ 381 h 381"/>
              <a:gd name="T40" fmla="*/ 22449 w 22449"/>
              <a:gd name="T41" fmla="*/ 381 h 381"/>
              <a:gd name="T42" fmla="*/ 22449 w 22449"/>
              <a:gd name="T43" fmla="*/ 96 h 381"/>
              <a:gd name="T44" fmla="*/ 22449 w 22449"/>
              <a:gd name="T45" fmla="*/ 96 h 381"/>
              <a:gd name="T46" fmla="*/ 22448 w 22449"/>
              <a:gd name="T47" fmla="*/ 87 h 381"/>
              <a:gd name="T48" fmla="*/ 22447 w 22449"/>
              <a:gd name="T49" fmla="*/ 77 h 381"/>
              <a:gd name="T50" fmla="*/ 22445 w 22449"/>
              <a:gd name="T51" fmla="*/ 68 h 381"/>
              <a:gd name="T52" fmla="*/ 22442 w 22449"/>
              <a:gd name="T53" fmla="*/ 59 h 381"/>
              <a:gd name="T54" fmla="*/ 22437 w 22449"/>
              <a:gd name="T55" fmla="*/ 51 h 381"/>
              <a:gd name="T56" fmla="*/ 22433 w 22449"/>
              <a:gd name="T57" fmla="*/ 42 h 381"/>
              <a:gd name="T58" fmla="*/ 22427 w 22449"/>
              <a:gd name="T59" fmla="*/ 35 h 381"/>
              <a:gd name="T60" fmla="*/ 22420 w 22449"/>
              <a:gd name="T61" fmla="*/ 27 h 381"/>
              <a:gd name="T62" fmla="*/ 22420 w 22449"/>
              <a:gd name="T63" fmla="*/ 27 h 381"/>
              <a:gd name="T64" fmla="*/ 22413 w 22449"/>
              <a:gd name="T65" fmla="*/ 21 h 381"/>
              <a:gd name="T66" fmla="*/ 22406 w 22449"/>
              <a:gd name="T67" fmla="*/ 16 h 381"/>
              <a:gd name="T68" fmla="*/ 22397 w 22449"/>
              <a:gd name="T69" fmla="*/ 11 h 381"/>
              <a:gd name="T70" fmla="*/ 22389 w 22449"/>
              <a:gd name="T71" fmla="*/ 7 h 381"/>
              <a:gd name="T72" fmla="*/ 22380 w 22449"/>
              <a:gd name="T73" fmla="*/ 4 h 381"/>
              <a:gd name="T74" fmla="*/ 22371 w 22449"/>
              <a:gd name="T75" fmla="*/ 1 h 381"/>
              <a:gd name="T76" fmla="*/ 22361 w 22449"/>
              <a:gd name="T77" fmla="*/ 0 h 381"/>
              <a:gd name="T78" fmla="*/ 22352 w 22449"/>
              <a:gd name="T79" fmla="*/ 0 h 381"/>
              <a:gd name="T80" fmla="*/ 96 w 22449"/>
              <a:gd name="T81" fmla="*/ 0 h 381"/>
              <a:gd name="T82" fmla="*/ 96 w 22449"/>
              <a:gd name="T83" fmla="*/ 0 h 381"/>
              <a:gd name="T84" fmla="*/ 87 w 22449"/>
              <a:gd name="T85" fmla="*/ 0 h 381"/>
              <a:gd name="T86" fmla="*/ 96 w 22449"/>
              <a:gd name="T87" fmla="*/ 0 h 381"/>
              <a:gd name="T88" fmla="*/ 96 w 22449"/>
              <a:gd name="T89" fmla="*/ 0 h 381"/>
              <a:gd name="T90" fmla="*/ 87 w 22449"/>
              <a:gd name="T91" fmla="*/ 0 h 381"/>
              <a:gd name="T92" fmla="*/ 96 w 22449"/>
              <a:gd name="T93" fmla="*/ 0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2449" h="381">
                <a:moveTo>
                  <a:pt x="96" y="0"/>
                </a:moveTo>
                <a:lnTo>
                  <a:pt x="96" y="0"/>
                </a:lnTo>
                <a:lnTo>
                  <a:pt x="87" y="0"/>
                </a:lnTo>
                <a:lnTo>
                  <a:pt x="77" y="1"/>
                </a:lnTo>
                <a:lnTo>
                  <a:pt x="69" y="4"/>
                </a:lnTo>
                <a:lnTo>
                  <a:pt x="59" y="7"/>
                </a:lnTo>
                <a:lnTo>
                  <a:pt x="51" y="11"/>
                </a:lnTo>
                <a:lnTo>
                  <a:pt x="43" y="16"/>
                </a:lnTo>
                <a:lnTo>
                  <a:pt x="35" y="21"/>
                </a:lnTo>
                <a:lnTo>
                  <a:pt x="29" y="27"/>
                </a:lnTo>
                <a:lnTo>
                  <a:pt x="29" y="27"/>
                </a:lnTo>
                <a:lnTo>
                  <a:pt x="22" y="35"/>
                </a:lnTo>
                <a:lnTo>
                  <a:pt x="16" y="42"/>
                </a:lnTo>
                <a:lnTo>
                  <a:pt x="12" y="51"/>
                </a:lnTo>
                <a:lnTo>
                  <a:pt x="7" y="59"/>
                </a:lnTo>
                <a:lnTo>
                  <a:pt x="4" y="68"/>
                </a:lnTo>
                <a:lnTo>
                  <a:pt x="2" y="77"/>
                </a:lnTo>
                <a:lnTo>
                  <a:pt x="0" y="87"/>
                </a:lnTo>
                <a:lnTo>
                  <a:pt x="0" y="96"/>
                </a:lnTo>
                <a:lnTo>
                  <a:pt x="0" y="381"/>
                </a:lnTo>
                <a:lnTo>
                  <a:pt x="22449" y="381"/>
                </a:lnTo>
                <a:lnTo>
                  <a:pt x="22449" y="96"/>
                </a:lnTo>
                <a:lnTo>
                  <a:pt x="22449" y="96"/>
                </a:lnTo>
                <a:lnTo>
                  <a:pt x="22448" y="87"/>
                </a:lnTo>
                <a:lnTo>
                  <a:pt x="22447" y="77"/>
                </a:lnTo>
                <a:lnTo>
                  <a:pt x="22445" y="68"/>
                </a:lnTo>
                <a:lnTo>
                  <a:pt x="22442" y="59"/>
                </a:lnTo>
                <a:lnTo>
                  <a:pt x="22437" y="51"/>
                </a:lnTo>
                <a:lnTo>
                  <a:pt x="22433" y="42"/>
                </a:lnTo>
                <a:lnTo>
                  <a:pt x="22427" y="35"/>
                </a:lnTo>
                <a:lnTo>
                  <a:pt x="22420" y="27"/>
                </a:lnTo>
                <a:lnTo>
                  <a:pt x="22420" y="27"/>
                </a:lnTo>
                <a:lnTo>
                  <a:pt x="22413" y="21"/>
                </a:lnTo>
                <a:lnTo>
                  <a:pt x="22406" y="16"/>
                </a:lnTo>
                <a:lnTo>
                  <a:pt x="22397" y="11"/>
                </a:lnTo>
                <a:lnTo>
                  <a:pt x="22389" y="7"/>
                </a:lnTo>
                <a:lnTo>
                  <a:pt x="22380" y="4"/>
                </a:lnTo>
                <a:lnTo>
                  <a:pt x="22371" y="1"/>
                </a:lnTo>
                <a:lnTo>
                  <a:pt x="22361" y="0"/>
                </a:lnTo>
                <a:lnTo>
                  <a:pt x="22352" y="0"/>
                </a:lnTo>
                <a:lnTo>
                  <a:pt x="96" y="0"/>
                </a:lnTo>
                <a:lnTo>
                  <a:pt x="96" y="0"/>
                </a:lnTo>
                <a:lnTo>
                  <a:pt x="87" y="0"/>
                </a:lnTo>
                <a:lnTo>
                  <a:pt x="96" y="0"/>
                </a:lnTo>
                <a:lnTo>
                  <a:pt x="96" y="0"/>
                </a:lnTo>
                <a:lnTo>
                  <a:pt x="87" y="0"/>
                </a:lnTo>
                <a:lnTo>
                  <a:pt x="96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Freeform 6"/>
          <p:cNvSpPr>
            <a:spLocks/>
          </p:cNvSpPr>
          <p:nvPr userDrawn="1"/>
        </p:nvSpPr>
        <p:spPr bwMode="auto">
          <a:xfrm>
            <a:off x="161925" y="161925"/>
            <a:ext cx="11879263" cy="201613"/>
          </a:xfrm>
          <a:custGeom>
            <a:avLst/>
            <a:gdLst>
              <a:gd name="T0" fmla="*/ 96 w 22449"/>
              <a:gd name="T1" fmla="*/ 0 h 381"/>
              <a:gd name="T2" fmla="*/ 96 w 22449"/>
              <a:gd name="T3" fmla="*/ 0 h 381"/>
              <a:gd name="T4" fmla="*/ 87 w 22449"/>
              <a:gd name="T5" fmla="*/ 0 h 381"/>
              <a:gd name="T6" fmla="*/ 77 w 22449"/>
              <a:gd name="T7" fmla="*/ 1 h 381"/>
              <a:gd name="T8" fmla="*/ 69 w 22449"/>
              <a:gd name="T9" fmla="*/ 4 h 381"/>
              <a:gd name="T10" fmla="*/ 59 w 22449"/>
              <a:gd name="T11" fmla="*/ 7 h 381"/>
              <a:gd name="T12" fmla="*/ 51 w 22449"/>
              <a:gd name="T13" fmla="*/ 11 h 381"/>
              <a:gd name="T14" fmla="*/ 43 w 22449"/>
              <a:gd name="T15" fmla="*/ 16 h 381"/>
              <a:gd name="T16" fmla="*/ 35 w 22449"/>
              <a:gd name="T17" fmla="*/ 21 h 381"/>
              <a:gd name="T18" fmla="*/ 29 w 22449"/>
              <a:gd name="T19" fmla="*/ 27 h 381"/>
              <a:gd name="T20" fmla="*/ 29 w 22449"/>
              <a:gd name="T21" fmla="*/ 27 h 381"/>
              <a:gd name="T22" fmla="*/ 22 w 22449"/>
              <a:gd name="T23" fmla="*/ 35 h 381"/>
              <a:gd name="T24" fmla="*/ 16 w 22449"/>
              <a:gd name="T25" fmla="*/ 42 h 381"/>
              <a:gd name="T26" fmla="*/ 12 w 22449"/>
              <a:gd name="T27" fmla="*/ 51 h 381"/>
              <a:gd name="T28" fmla="*/ 7 w 22449"/>
              <a:gd name="T29" fmla="*/ 59 h 381"/>
              <a:gd name="T30" fmla="*/ 4 w 22449"/>
              <a:gd name="T31" fmla="*/ 68 h 381"/>
              <a:gd name="T32" fmla="*/ 2 w 22449"/>
              <a:gd name="T33" fmla="*/ 77 h 381"/>
              <a:gd name="T34" fmla="*/ 0 w 22449"/>
              <a:gd name="T35" fmla="*/ 87 h 381"/>
              <a:gd name="T36" fmla="*/ 0 w 22449"/>
              <a:gd name="T37" fmla="*/ 96 h 381"/>
              <a:gd name="T38" fmla="*/ 0 w 22449"/>
              <a:gd name="T39" fmla="*/ 381 h 381"/>
              <a:gd name="T40" fmla="*/ 22449 w 22449"/>
              <a:gd name="T41" fmla="*/ 381 h 381"/>
              <a:gd name="T42" fmla="*/ 22449 w 22449"/>
              <a:gd name="T43" fmla="*/ 96 h 381"/>
              <a:gd name="T44" fmla="*/ 22449 w 22449"/>
              <a:gd name="T45" fmla="*/ 96 h 381"/>
              <a:gd name="T46" fmla="*/ 22448 w 22449"/>
              <a:gd name="T47" fmla="*/ 87 h 381"/>
              <a:gd name="T48" fmla="*/ 22447 w 22449"/>
              <a:gd name="T49" fmla="*/ 77 h 381"/>
              <a:gd name="T50" fmla="*/ 22445 w 22449"/>
              <a:gd name="T51" fmla="*/ 68 h 381"/>
              <a:gd name="T52" fmla="*/ 22442 w 22449"/>
              <a:gd name="T53" fmla="*/ 59 h 381"/>
              <a:gd name="T54" fmla="*/ 22437 w 22449"/>
              <a:gd name="T55" fmla="*/ 51 h 381"/>
              <a:gd name="T56" fmla="*/ 22433 w 22449"/>
              <a:gd name="T57" fmla="*/ 42 h 381"/>
              <a:gd name="T58" fmla="*/ 22427 w 22449"/>
              <a:gd name="T59" fmla="*/ 35 h 381"/>
              <a:gd name="T60" fmla="*/ 22420 w 22449"/>
              <a:gd name="T61" fmla="*/ 27 h 381"/>
              <a:gd name="T62" fmla="*/ 22420 w 22449"/>
              <a:gd name="T63" fmla="*/ 27 h 381"/>
              <a:gd name="T64" fmla="*/ 22413 w 22449"/>
              <a:gd name="T65" fmla="*/ 21 h 381"/>
              <a:gd name="T66" fmla="*/ 22406 w 22449"/>
              <a:gd name="T67" fmla="*/ 16 h 381"/>
              <a:gd name="T68" fmla="*/ 22397 w 22449"/>
              <a:gd name="T69" fmla="*/ 11 h 381"/>
              <a:gd name="T70" fmla="*/ 22389 w 22449"/>
              <a:gd name="T71" fmla="*/ 7 h 381"/>
              <a:gd name="T72" fmla="*/ 22380 w 22449"/>
              <a:gd name="T73" fmla="*/ 4 h 381"/>
              <a:gd name="T74" fmla="*/ 22371 w 22449"/>
              <a:gd name="T75" fmla="*/ 1 h 381"/>
              <a:gd name="T76" fmla="*/ 22361 w 22449"/>
              <a:gd name="T77" fmla="*/ 0 h 381"/>
              <a:gd name="T78" fmla="*/ 22352 w 22449"/>
              <a:gd name="T79" fmla="*/ 0 h 381"/>
              <a:gd name="T80" fmla="*/ 96 w 22449"/>
              <a:gd name="T81" fmla="*/ 0 h 381"/>
              <a:gd name="T82" fmla="*/ 96 w 22449"/>
              <a:gd name="T83" fmla="*/ 0 h 381"/>
              <a:gd name="T84" fmla="*/ 87 w 22449"/>
              <a:gd name="T85" fmla="*/ 0 h 381"/>
              <a:gd name="T86" fmla="*/ 96 w 22449"/>
              <a:gd name="T87" fmla="*/ 0 h 381"/>
              <a:gd name="T88" fmla="*/ 96 w 22449"/>
              <a:gd name="T89" fmla="*/ 0 h 381"/>
              <a:gd name="T90" fmla="*/ 87 w 22449"/>
              <a:gd name="T91" fmla="*/ 0 h 381"/>
              <a:gd name="T92" fmla="*/ 96 w 22449"/>
              <a:gd name="T93" fmla="*/ 0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2449" h="381">
                <a:moveTo>
                  <a:pt x="96" y="0"/>
                </a:moveTo>
                <a:lnTo>
                  <a:pt x="96" y="0"/>
                </a:lnTo>
                <a:lnTo>
                  <a:pt x="87" y="0"/>
                </a:lnTo>
                <a:lnTo>
                  <a:pt x="77" y="1"/>
                </a:lnTo>
                <a:lnTo>
                  <a:pt x="69" y="4"/>
                </a:lnTo>
                <a:lnTo>
                  <a:pt x="59" y="7"/>
                </a:lnTo>
                <a:lnTo>
                  <a:pt x="51" y="11"/>
                </a:lnTo>
                <a:lnTo>
                  <a:pt x="43" y="16"/>
                </a:lnTo>
                <a:lnTo>
                  <a:pt x="35" y="21"/>
                </a:lnTo>
                <a:lnTo>
                  <a:pt x="29" y="27"/>
                </a:lnTo>
                <a:lnTo>
                  <a:pt x="29" y="27"/>
                </a:lnTo>
                <a:lnTo>
                  <a:pt x="22" y="35"/>
                </a:lnTo>
                <a:lnTo>
                  <a:pt x="16" y="42"/>
                </a:lnTo>
                <a:lnTo>
                  <a:pt x="12" y="51"/>
                </a:lnTo>
                <a:lnTo>
                  <a:pt x="7" y="59"/>
                </a:lnTo>
                <a:lnTo>
                  <a:pt x="4" y="68"/>
                </a:lnTo>
                <a:lnTo>
                  <a:pt x="2" y="77"/>
                </a:lnTo>
                <a:lnTo>
                  <a:pt x="0" y="87"/>
                </a:lnTo>
                <a:lnTo>
                  <a:pt x="0" y="96"/>
                </a:lnTo>
                <a:lnTo>
                  <a:pt x="0" y="381"/>
                </a:lnTo>
                <a:lnTo>
                  <a:pt x="22449" y="381"/>
                </a:lnTo>
                <a:lnTo>
                  <a:pt x="22449" y="96"/>
                </a:lnTo>
                <a:lnTo>
                  <a:pt x="22449" y="96"/>
                </a:lnTo>
                <a:lnTo>
                  <a:pt x="22448" y="87"/>
                </a:lnTo>
                <a:lnTo>
                  <a:pt x="22447" y="77"/>
                </a:lnTo>
                <a:lnTo>
                  <a:pt x="22445" y="68"/>
                </a:lnTo>
                <a:lnTo>
                  <a:pt x="22442" y="59"/>
                </a:lnTo>
                <a:lnTo>
                  <a:pt x="22437" y="51"/>
                </a:lnTo>
                <a:lnTo>
                  <a:pt x="22433" y="42"/>
                </a:lnTo>
                <a:lnTo>
                  <a:pt x="22427" y="35"/>
                </a:lnTo>
                <a:lnTo>
                  <a:pt x="22420" y="27"/>
                </a:lnTo>
                <a:lnTo>
                  <a:pt x="22420" y="27"/>
                </a:lnTo>
                <a:lnTo>
                  <a:pt x="22413" y="21"/>
                </a:lnTo>
                <a:lnTo>
                  <a:pt x="22406" y="16"/>
                </a:lnTo>
                <a:lnTo>
                  <a:pt x="22397" y="11"/>
                </a:lnTo>
                <a:lnTo>
                  <a:pt x="22389" y="7"/>
                </a:lnTo>
                <a:lnTo>
                  <a:pt x="22380" y="4"/>
                </a:lnTo>
                <a:lnTo>
                  <a:pt x="22371" y="1"/>
                </a:lnTo>
                <a:lnTo>
                  <a:pt x="22361" y="0"/>
                </a:lnTo>
                <a:lnTo>
                  <a:pt x="22352" y="0"/>
                </a:lnTo>
                <a:lnTo>
                  <a:pt x="96" y="0"/>
                </a:lnTo>
                <a:lnTo>
                  <a:pt x="96" y="0"/>
                </a:lnTo>
                <a:lnTo>
                  <a:pt x="87" y="0"/>
                </a:lnTo>
                <a:lnTo>
                  <a:pt x="96" y="0"/>
                </a:lnTo>
                <a:lnTo>
                  <a:pt x="96" y="0"/>
                </a:lnTo>
                <a:lnTo>
                  <a:pt x="87" y="0"/>
                </a:lnTo>
                <a:lnTo>
                  <a:pt x="9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33" y="732875"/>
            <a:ext cx="2194897" cy="259165"/>
          </a:xfrm>
          <a:prstGeom prst="rect">
            <a:avLst/>
          </a:prstGeom>
        </p:spPr>
      </p:pic>
      <p:sp>
        <p:nvSpPr>
          <p:cNvPr id="19" name="Picture Placeholder 18"/>
          <p:cNvSpPr>
            <a:spLocks noGrp="1"/>
          </p:cNvSpPr>
          <p:nvPr>
            <p:ph type="pic" sz="quarter" idx="13" hasCustomPrompt="1"/>
          </p:nvPr>
        </p:nvSpPr>
        <p:spPr>
          <a:xfrm>
            <a:off x="1952625" y="1771650"/>
            <a:ext cx="8286750" cy="3133725"/>
          </a:xfrm>
          <a:prstGeom prst="roundRect">
            <a:avLst>
              <a:gd name="adj" fmla="val 1818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Add a Photograph Here</a:t>
            </a:r>
          </a:p>
        </p:txBody>
      </p:sp>
      <p:sp>
        <p:nvSpPr>
          <p:cNvPr id="17" name="Freeform 5"/>
          <p:cNvSpPr>
            <a:spLocks noEditPoint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0 w 23040"/>
              <a:gd name="T1" fmla="*/ 12960 h 12960"/>
              <a:gd name="T2" fmla="*/ 23040 w 23040"/>
              <a:gd name="T3" fmla="*/ 0 h 12960"/>
              <a:gd name="T4" fmla="*/ 22740 w 23040"/>
              <a:gd name="T5" fmla="*/ 12568 h 12960"/>
              <a:gd name="T6" fmla="*/ 22739 w 23040"/>
              <a:gd name="T7" fmla="*/ 12578 h 12960"/>
              <a:gd name="T8" fmla="*/ 22736 w 23040"/>
              <a:gd name="T9" fmla="*/ 12597 h 12960"/>
              <a:gd name="T10" fmla="*/ 22729 w 23040"/>
              <a:gd name="T11" fmla="*/ 12614 h 12960"/>
              <a:gd name="T12" fmla="*/ 22718 w 23040"/>
              <a:gd name="T13" fmla="*/ 12630 h 12960"/>
              <a:gd name="T14" fmla="*/ 22712 w 23040"/>
              <a:gd name="T15" fmla="*/ 12637 h 12960"/>
              <a:gd name="T16" fmla="*/ 22697 w 23040"/>
              <a:gd name="T17" fmla="*/ 12649 h 12960"/>
              <a:gd name="T18" fmla="*/ 22680 w 23040"/>
              <a:gd name="T19" fmla="*/ 12658 h 12960"/>
              <a:gd name="T20" fmla="*/ 22662 w 23040"/>
              <a:gd name="T21" fmla="*/ 12664 h 12960"/>
              <a:gd name="T22" fmla="*/ 22643 w 23040"/>
              <a:gd name="T23" fmla="*/ 12665 h 12960"/>
              <a:gd name="T24" fmla="*/ 397 w 23040"/>
              <a:gd name="T25" fmla="*/ 12665 h 12960"/>
              <a:gd name="T26" fmla="*/ 378 w 23040"/>
              <a:gd name="T27" fmla="*/ 12664 h 12960"/>
              <a:gd name="T28" fmla="*/ 360 w 23040"/>
              <a:gd name="T29" fmla="*/ 12658 h 12960"/>
              <a:gd name="T30" fmla="*/ 343 w 23040"/>
              <a:gd name="T31" fmla="*/ 12649 h 12960"/>
              <a:gd name="T32" fmla="*/ 328 w 23040"/>
              <a:gd name="T33" fmla="*/ 12637 h 12960"/>
              <a:gd name="T34" fmla="*/ 322 w 23040"/>
              <a:gd name="T35" fmla="*/ 12630 h 12960"/>
              <a:gd name="T36" fmla="*/ 311 w 23040"/>
              <a:gd name="T37" fmla="*/ 12614 h 12960"/>
              <a:gd name="T38" fmla="*/ 305 w 23040"/>
              <a:gd name="T39" fmla="*/ 12597 h 12960"/>
              <a:gd name="T40" fmla="*/ 301 w 23040"/>
              <a:gd name="T41" fmla="*/ 12578 h 12960"/>
              <a:gd name="T42" fmla="*/ 301 w 23040"/>
              <a:gd name="T43" fmla="*/ 9229 h 12960"/>
              <a:gd name="T44" fmla="*/ 301 w 23040"/>
              <a:gd name="T45" fmla="*/ 402 h 12960"/>
              <a:gd name="T46" fmla="*/ 301 w 23040"/>
              <a:gd name="T47" fmla="*/ 393 h 12960"/>
              <a:gd name="T48" fmla="*/ 305 w 23040"/>
              <a:gd name="T49" fmla="*/ 375 h 12960"/>
              <a:gd name="T50" fmla="*/ 311 w 23040"/>
              <a:gd name="T51" fmla="*/ 357 h 12960"/>
              <a:gd name="T52" fmla="*/ 322 w 23040"/>
              <a:gd name="T53" fmla="*/ 341 h 12960"/>
              <a:gd name="T54" fmla="*/ 328 w 23040"/>
              <a:gd name="T55" fmla="*/ 333 h 12960"/>
              <a:gd name="T56" fmla="*/ 343 w 23040"/>
              <a:gd name="T57" fmla="*/ 322 h 12960"/>
              <a:gd name="T58" fmla="*/ 360 w 23040"/>
              <a:gd name="T59" fmla="*/ 313 h 12960"/>
              <a:gd name="T60" fmla="*/ 378 w 23040"/>
              <a:gd name="T61" fmla="*/ 308 h 12960"/>
              <a:gd name="T62" fmla="*/ 397 w 23040"/>
              <a:gd name="T63" fmla="*/ 306 h 12960"/>
              <a:gd name="T64" fmla="*/ 22643 w 23040"/>
              <a:gd name="T65" fmla="*/ 306 h 12960"/>
              <a:gd name="T66" fmla="*/ 22662 w 23040"/>
              <a:gd name="T67" fmla="*/ 308 h 12960"/>
              <a:gd name="T68" fmla="*/ 22680 w 23040"/>
              <a:gd name="T69" fmla="*/ 313 h 12960"/>
              <a:gd name="T70" fmla="*/ 22697 w 23040"/>
              <a:gd name="T71" fmla="*/ 322 h 12960"/>
              <a:gd name="T72" fmla="*/ 22712 w 23040"/>
              <a:gd name="T73" fmla="*/ 334 h 12960"/>
              <a:gd name="T74" fmla="*/ 22718 w 23040"/>
              <a:gd name="T75" fmla="*/ 341 h 12960"/>
              <a:gd name="T76" fmla="*/ 22729 w 23040"/>
              <a:gd name="T77" fmla="*/ 357 h 12960"/>
              <a:gd name="T78" fmla="*/ 22736 w 23040"/>
              <a:gd name="T79" fmla="*/ 375 h 12960"/>
              <a:gd name="T80" fmla="*/ 22739 w 23040"/>
              <a:gd name="T81" fmla="*/ 393 h 12960"/>
              <a:gd name="T82" fmla="*/ 22740 w 23040"/>
              <a:gd name="T83" fmla="*/ 3741 h 12960"/>
              <a:gd name="T84" fmla="*/ 22740 w 23040"/>
              <a:gd name="T85" fmla="*/ 12568 h 12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3040" h="12960">
                <a:moveTo>
                  <a:pt x="0" y="0"/>
                </a:moveTo>
                <a:lnTo>
                  <a:pt x="0" y="12960"/>
                </a:lnTo>
                <a:lnTo>
                  <a:pt x="23040" y="12960"/>
                </a:lnTo>
                <a:lnTo>
                  <a:pt x="23040" y="0"/>
                </a:lnTo>
                <a:lnTo>
                  <a:pt x="0" y="0"/>
                </a:lnTo>
                <a:close/>
                <a:moveTo>
                  <a:pt x="22740" y="12568"/>
                </a:moveTo>
                <a:lnTo>
                  <a:pt x="22740" y="12568"/>
                </a:lnTo>
                <a:lnTo>
                  <a:pt x="22739" y="12578"/>
                </a:lnTo>
                <a:lnTo>
                  <a:pt x="22738" y="12587"/>
                </a:lnTo>
                <a:lnTo>
                  <a:pt x="22736" y="12597"/>
                </a:lnTo>
                <a:lnTo>
                  <a:pt x="22733" y="12605"/>
                </a:lnTo>
                <a:lnTo>
                  <a:pt x="22729" y="12614"/>
                </a:lnTo>
                <a:lnTo>
                  <a:pt x="22724" y="12622"/>
                </a:lnTo>
                <a:lnTo>
                  <a:pt x="22718" y="12630"/>
                </a:lnTo>
                <a:lnTo>
                  <a:pt x="22712" y="12637"/>
                </a:lnTo>
                <a:lnTo>
                  <a:pt x="22712" y="12637"/>
                </a:lnTo>
                <a:lnTo>
                  <a:pt x="22705" y="12644"/>
                </a:lnTo>
                <a:lnTo>
                  <a:pt x="22697" y="12649"/>
                </a:lnTo>
                <a:lnTo>
                  <a:pt x="22689" y="12654"/>
                </a:lnTo>
                <a:lnTo>
                  <a:pt x="22680" y="12658"/>
                </a:lnTo>
                <a:lnTo>
                  <a:pt x="22672" y="12662"/>
                </a:lnTo>
                <a:lnTo>
                  <a:pt x="22662" y="12664"/>
                </a:lnTo>
                <a:lnTo>
                  <a:pt x="22653" y="12665"/>
                </a:lnTo>
                <a:lnTo>
                  <a:pt x="22643" y="12665"/>
                </a:lnTo>
                <a:lnTo>
                  <a:pt x="397" y="12665"/>
                </a:lnTo>
                <a:lnTo>
                  <a:pt x="397" y="12665"/>
                </a:lnTo>
                <a:lnTo>
                  <a:pt x="387" y="12665"/>
                </a:lnTo>
                <a:lnTo>
                  <a:pt x="378" y="12664"/>
                </a:lnTo>
                <a:lnTo>
                  <a:pt x="369" y="12662"/>
                </a:lnTo>
                <a:lnTo>
                  <a:pt x="360" y="12658"/>
                </a:lnTo>
                <a:lnTo>
                  <a:pt x="351" y="12654"/>
                </a:lnTo>
                <a:lnTo>
                  <a:pt x="343" y="12649"/>
                </a:lnTo>
                <a:lnTo>
                  <a:pt x="335" y="12644"/>
                </a:lnTo>
                <a:lnTo>
                  <a:pt x="328" y="12637"/>
                </a:lnTo>
                <a:lnTo>
                  <a:pt x="328" y="12637"/>
                </a:lnTo>
                <a:lnTo>
                  <a:pt x="322" y="12630"/>
                </a:lnTo>
                <a:lnTo>
                  <a:pt x="316" y="12622"/>
                </a:lnTo>
                <a:lnTo>
                  <a:pt x="311" y="12614"/>
                </a:lnTo>
                <a:lnTo>
                  <a:pt x="308" y="12605"/>
                </a:lnTo>
                <a:lnTo>
                  <a:pt x="305" y="12597"/>
                </a:lnTo>
                <a:lnTo>
                  <a:pt x="302" y="12587"/>
                </a:lnTo>
                <a:lnTo>
                  <a:pt x="301" y="12578"/>
                </a:lnTo>
                <a:lnTo>
                  <a:pt x="301" y="12568"/>
                </a:lnTo>
                <a:lnTo>
                  <a:pt x="301" y="9229"/>
                </a:lnTo>
                <a:lnTo>
                  <a:pt x="301" y="9229"/>
                </a:lnTo>
                <a:lnTo>
                  <a:pt x="301" y="402"/>
                </a:lnTo>
                <a:lnTo>
                  <a:pt x="301" y="402"/>
                </a:lnTo>
                <a:lnTo>
                  <a:pt x="301" y="393"/>
                </a:lnTo>
                <a:lnTo>
                  <a:pt x="302" y="383"/>
                </a:lnTo>
                <a:lnTo>
                  <a:pt x="305" y="375"/>
                </a:lnTo>
                <a:lnTo>
                  <a:pt x="308" y="365"/>
                </a:lnTo>
                <a:lnTo>
                  <a:pt x="311" y="357"/>
                </a:lnTo>
                <a:lnTo>
                  <a:pt x="316" y="348"/>
                </a:lnTo>
                <a:lnTo>
                  <a:pt x="322" y="341"/>
                </a:lnTo>
                <a:lnTo>
                  <a:pt x="328" y="333"/>
                </a:lnTo>
                <a:lnTo>
                  <a:pt x="328" y="333"/>
                </a:lnTo>
                <a:lnTo>
                  <a:pt x="335" y="327"/>
                </a:lnTo>
                <a:lnTo>
                  <a:pt x="343" y="322"/>
                </a:lnTo>
                <a:lnTo>
                  <a:pt x="351" y="317"/>
                </a:lnTo>
                <a:lnTo>
                  <a:pt x="360" y="313"/>
                </a:lnTo>
                <a:lnTo>
                  <a:pt x="369" y="310"/>
                </a:lnTo>
                <a:lnTo>
                  <a:pt x="378" y="308"/>
                </a:lnTo>
                <a:lnTo>
                  <a:pt x="387" y="306"/>
                </a:lnTo>
                <a:lnTo>
                  <a:pt x="397" y="306"/>
                </a:lnTo>
                <a:lnTo>
                  <a:pt x="22643" y="306"/>
                </a:lnTo>
                <a:lnTo>
                  <a:pt x="22643" y="306"/>
                </a:lnTo>
                <a:lnTo>
                  <a:pt x="22653" y="306"/>
                </a:lnTo>
                <a:lnTo>
                  <a:pt x="22662" y="308"/>
                </a:lnTo>
                <a:lnTo>
                  <a:pt x="22672" y="310"/>
                </a:lnTo>
                <a:lnTo>
                  <a:pt x="22680" y="313"/>
                </a:lnTo>
                <a:lnTo>
                  <a:pt x="22689" y="317"/>
                </a:lnTo>
                <a:lnTo>
                  <a:pt x="22697" y="322"/>
                </a:lnTo>
                <a:lnTo>
                  <a:pt x="22705" y="327"/>
                </a:lnTo>
                <a:lnTo>
                  <a:pt x="22712" y="334"/>
                </a:lnTo>
                <a:lnTo>
                  <a:pt x="22712" y="334"/>
                </a:lnTo>
                <a:lnTo>
                  <a:pt x="22718" y="341"/>
                </a:lnTo>
                <a:lnTo>
                  <a:pt x="22724" y="348"/>
                </a:lnTo>
                <a:lnTo>
                  <a:pt x="22729" y="357"/>
                </a:lnTo>
                <a:lnTo>
                  <a:pt x="22733" y="365"/>
                </a:lnTo>
                <a:lnTo>
                  <a:pt x="22736" y="375"/>
                </a:lnTo>
                <a:lnTo>
                  <a:pt x="22738" y="383"/>
                </a:lnTo>
                <a:lnTo>
                  <a:pt x="22739" y="393"/>
                </a:lnTo>
                <a:lnTo>
                  <a:pt x="22740" y="402"/>
                </a:lnTo>
                <a:lnTo>
                  <a:pt x="22740" y="3741"/>
                </a:lnTo>
                <a:lnTo>
                  <a:pt x="22740" y="3741"/>
                </a:lnTo>
                <a:lnTo>
                  <a:pt x="22740" y="125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27066" y="6449900"/>
            <a:ext cx="15035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386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90">
          <p15:clr>
            <a:srgbClr val="FBAE40"/>
          </p15:clr>
        </p15:guide>
        <p15:guide id="2" pos="6448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294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18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223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inn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5D35-055A-F250-260D-61B24BC4A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DEB46-9ACB-CAAE-CFC7-ABF7279E6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2B5EB-3C9F-E838-6C83-F795D7313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742-4985-4CC8-9250-DF2F25072BB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134BD6-58C1-6D5B-B05B-B4BEB098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D65BBE-1F03-E682-E408-8907C08C6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8711B-4DBC-45B1-81BD-61E4B92F7C0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749547-6FEA-B5FC-DA7A-A50AD5A1B4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825625"/>
            <a:ext cx="5257800" cy="4351338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00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inn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5D35-055A-F250-260D-61B24BC4A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DEB46-9ACB-CAAE-CFC7-ABF7279E6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2B5EB-3C9F-E838-6C83-F795D7313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742-4985-4CC8-9250-DF2F25072BB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134BD6-58C1-6D5B-B05B-B4BEB098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D65BBE-1F03-E682-E408-8907C08C6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8711B-4DBC-45B1-81BD-61E4B92F7C0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749547-6FEA-B5FC-DA7A-A50AD5A1B4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825625"/>
            <a:ext cx="5257800" cy="4351338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525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neris_Blank inn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5D35-055A-F250-260D-61B24BC4A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DEB46-9ACB-CAAE-CFC7-ABF7279E6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2B5EB-3C9F-E838-6C83-F795D7313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742-4985-4CC8-9250-DF2F25072BB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134BD6-58C1-6D5B-B05B-B4BEB098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D65BBE-1F03-E682-E408-8907C08C6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8711B-4DBC-45B1-81BD-61E4B92F7C0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749547-6FEA-B5FC-DA7A-A50AD5A1B4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825625"/>
            <a:ext cx="5257800" cy="4351338"/>
          </a:xfrm>
        </p:spPr>
        <p:txBody>
          <a:bodyPr/>
          <a:lstStyle/>
          <a:p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4B5E5BB-82A4-09B5-E7BA-557FE836B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202" y="311193"/>
            <a:ext cx="2286859" cy="39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32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E0015-3024-ACF1-E813-2F2FDC190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360" y="548680"/>
            <a:ext cx="5760640" cy="1440160"/>
          </a:xfrm>
        </p:spPr>
        <p:txBody>
          <a:bodyPr anchor="t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AC5F90-0A7E-83BA-2016-49E4AC7A4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290" y="3429000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3080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E0015-3024-ACF1-E813-2F2FDC190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360" y="1268760"/>
            <a:ext cx="5760640" cy="1440160"/>
          </a:xfrm>
        </p:spPr>
        <p:txBody>
          <a:bodyPr anchor="t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AC5F90-0A7E-83BA-2016-49E4AC7A4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290" y="3429000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104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9357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27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88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9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ECFA7B-6B01-8D86-37A4-3FDF747E8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A0102-3E06-727D-5D03-A360E5F4D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5BBB9-B72D-6224-6CA0-7999A8D1B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7AC742-4985-4CC8-9250-DF2F25072BB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5569B-3F9E-3F5B-B476-5ADDE0DC25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F577E-C4C7-413E-6762-58E0901AE5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58711B-4DBC-45B1-81BD-61E4B92F7C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86" r:id="rId5"/>
    <p:sldLayoutId id="214748368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ECFA7B-6B01-8D86-37A4-3FDF747E8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A0102-3E06-727D-5D03-A360E5F4D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5BBB9-B72D-6224-6CA0-7999A8D1B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7AC742-4985-4CC8-9250-DF2F25072BB0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5569B-3F9E-3F5B-B476-5ADDE0DC25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F577E-C4C7-413E-6762-58E0901AE5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58711B-4DBC-45B1-81BD-61E4B92F7C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99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985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9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0C3569-A9A1-CE16-FC1E-AB904FC09A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155" y="1379377"/>
            <a:ext cx="6900976" cy="426848"/>
          </a:xfrm>
        </p:spPr>
        <p:txBody>
          <a:bodyPr wrap="square">
            <a:spAutoFit/>
          </a:bodyPr>
          <a:lstStyle/>
          <a:p>
            <a:r>
              <a:rPr lang="en-GB" sz="2400" dirty="0">
                <a:latin typeface="+mn-lt"/>
              </a:rPr>
              <a:t>Ultra-low harmonic and fully regenerative AC Drive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405096-639C-829C-87C4-D7DD5ED8B56E}"/>
              </a:ext>
            </a:extLst>
          </p:cNvPr>
          <p:cNvGrpSpPr/>
          <p:nvPr/>
        </p:nvGrpSpPr>
        <p:grpSpPr>
          <a:xfrm>
            <a:off x="3100813" y="3759960"/>
            <a:ext cx="1647627" cy="2351187"/>
            <a:chOff x="3026925" y="3759960"/>
            <a:chExt cx="1647627" cy="2351187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77CEC26D-0093-8FEA-637C-050ECF6DEC5E}"/>
                </a:ext>
              </a:extLst>
            </p:cNvPr>
            <p:cNvSpPr txBox="1"/>
            <p:nvPr/>
          </p:nvSpPr>
          <p:spPr>
            <a:xfrm>
              <a:off x="3026925" y="3759960"/>
              <a:ext cx="1583197" cy="62709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5080" lvl="0" indent="0" algn="ctr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000" b="0" i="1" u="none" strike="noStrike" kern="1200" cap="none" spc="-1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Muli"/>
                </a:rPr>
                <a:t>Improves productivity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Muli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85C5FF7-C230-07E0-60F2-D9C2A47C95E4}"/>
                </a:ext>
              </a:extLst>
            </p:cNvPr>
            <p:cNvSpPr/>
            <p:nvPr/>
          </p:nvSpPr>
          <p:spPr>
            <a:xfrm>
              <a:off x="3040735" y="4477330"/>
              <a:ext cx="1633817" cy="163381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8C71383-BC35-2DFA-517D-3616F16DB01A}"/>
                </a:ext>
              </a:extLst>
            </p:cNvPr>
            <p:cNvSpPr/>
            <p:nvPr/>
          </p:nvSpPr>
          <p:spPr>
            <a:xfrm>
              <a:off x="3315395" y="4845416"/>
              <a:ext cx="332953" cy="315150"/>
            </a:xfrm>
            <a:custGeom>
              <a:avLst/>
              <a:gdLst>
                <a:gd name="connsiteX0" fmla="*/ 84113 w 332953"/>
                <a:gd name="connsiteY0" fmla="*/ 315151 h 315150"/>
                <a:gd name="connsiteX1" fmla="*/ 33955 w 332953"/>
                <a:gd name="connsiteY1" fmla="*/ 270568 h 315150"/>
                <a:gd name="connsiteX2" fmla="*/ 5025 w 332953"/>
                <a:gd name="connsiteY2" fmla="*/ 210033 h 315150"/>
                <a:gd name="connsiteX3" fmla="*/ 1674 w 332953"/>
                <a:gd name="connsiteY3" fmla="*/ 145348 h 315150"/>
                <a:gd name="connsiteX4" fmla="*/ 22828 w 332953"/>
                <a:gd name="connsiteY4" fmla="*/ 84113 h 315150"/>
                <a:gd name="connsiteX5" fmla="*/ 67410 w 332953"/>
                <a:gd name="connsiteY5" fmla="*/ 33955 h 315150"/>
                <a:gd name="connsiteX6" fmla="*/ 127945 w 332953"/>
                <a:gd name="connsiteY6" fmla="*/ 5025 h 315150"/>
                <a:gd name="connsiteX7" fmla="*/ 192631 w 332953"/>
                <a:gd name="connsiteY7" fmla="*/ 1674 h 315150"/>
                <a:gd name="connsiteX8" fmla="*/ 253866 w 332953"/>
                <a:gd name="connsiteY8" fmla="*/ 22828 h 315150"/>
                <a:gd name="connsiteX9" fmla="*/ 304024 w 332953"/>
                <a:gd name="connsiteY9" fmla="*/ 67410 h 315150"/>
                <a:gd name="connsiteX10" fmla="*/ 332953 w 332953"/>
                <a:gd name="connsiteY10" fmla="*/ 127945 h 31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953" h="315150">
                  <a:moveTo>
                    <a:pt x="84113" y="315151"/>
                  </a:moveTo>
                  <a:cubicBezTo>
                    <a:pt x="65135" y="304124"/>
                    <a:pt x="47982" y="289221"/>
                    <a:pt x="33955" y="270568"/>
                  </a:cubicBezTo>
                  <a:cubicBezTo>
                    <a:pt x="19927" y="251915"/>
                    <a:pt x="10351" y="231312"/>
                    <a:pt x="5025" y="210033"/>
                  </a:cubicBezTo>
                  <a:cubicBezTo>
                    <a:pt x="-301" y="188755"/>
                    <a:pt x="-1351" y="166751"/>
                    <a:pt x="1674" y="145348"/>
                  </a:cubicBezTo>
                  <a:cubicBezTo>
                    <a:pt x="4700" y="123944"/>
                    <a:pt x="11801" y="103116"/>
                    <a:pt x="22828" y="84113"/>
                  </a:cubicBezTo>
                  <a:cubicBezTo>
                    <a:pt x="33855" y="65110"/>
                    <a:pt x="48757" y="47982"/>
                    <a:pt x="67410" y="33955"/>
                  </a:cubicBezTo>
                  <a:cubicBezTo>
                    <a:pt x="86063" y="19927"/>
                    <a:pt x="106666" y="10351"/>
                    <a:pt x="127945" y="5025"/>
                  </a:cubicBezTo>
                  <a:cubicBezTo>
                    <a:pt x="149248" y="-301"/>
                    <a:pt x="171227" y="-1351"/>
                    <a:pt x="192631" y="1674"/>
                  </a:cubicBezTo>
                  <a:cubicBezTo>
                    <a:pt x="214034" y="4700"/>
                    <a:pt x="234862" y="11801"/>
                    <a:pt x="253866" y="22828"/>
                  </a:cubicBezTo>
                  <a:cubicBezTo>
                    <a:pt x="272869" y="33855"/>
                    <a:pt x="289996" y="48757"/>
                    <a:pt x="304024" y="67410"/>
                  </a:cubicBezTo>
                  <a:cubicBezTo>
                    <a:pt x="318051" y="86063"/>
                    <a:pt x="327628" y="106667"/>
                    <a:pt x="332953" y="127945"/>
                  </a:cubicBezTo>
                </a:path>
              </a:pathLst>
            </a:custGeom>
            <a:noFill/>
            <a:ln w="49677" cap="rnd">
              <a:solidFill>
                <a:srgbClr val="8CC63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Graphic 45">
            <a:extLst>
              <a:ext uri="{FF2B5EF4-FFF2-40B4-BE49-F238E27FC236}">
                <a16:creationId xmlns:a16="http://schemas.microsoft.com/office/drawing/2014/main" id="{C330B67E-F367-50E0-C2A8-4EF9805940C7}"/>
              </a:ext>
            </a:extLst>
          </p:cNvPr>
          <p:cNvGrpSpPr/>
          <p:nvPr/>
        </p:nvGrpSpPr>
        <p:grpSpPr>
          <a:xfrm>
            <a:off x="3488238" y="4953381"/>
            <a:ext cx="958583" cy="797219"/>
            <a:chOff x="1022306" y="4994261"/>
            <a:chExt cx="958583" cy="797219"/>
          </a:xfrm>
          <a:noFill/>
        </p:grpSpPr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D9A4FA1A-C6B5-AC36-A1CB-3AB6BD374672}"/>
                </a:ext>
              </a:extLst>
            </p:cNvPr>
            <p:cNvSpPr/>
            <p:nvPr/>
          </p:nvSpPr>
          <p:spPr>
            <a:xfrm>
              <a:off x="1022306" y="4994261"/>
              <a:ext cx="958583" cy="797219"/>
            </a:xfrm>
            <a:custGeom>
              <a:avLst/>
              <a:gdLst>
                <a:gd name="connsiteX0" fmla="*/ 594573 w 958583"/>
                <a:gd name="connsiteY0" fmla="*/ 25205 h 797219"/>
                <a:gd name="connsiteX1" fmla="*/ 594573 w 958583"/>
                <a:gd name="connsiteY1" fmla="*/ 25205 h 797219"/>
                <a:gd name="connsiteX2" fmla="*/ 579871 w 958583"/>
                <a:gd name="connsiteY2" fmla="*/ 129122 h 797219"/>
                <a:gd name="connsiteX3" fmla="*/ 562793 w 958583"/>
                <a:gd name="connsiteY3" fmla="*/ 106444 h 797219"/>
                <a:gd name="connsiteX4" fmla="*/ 458876 w 958583"/>
                <a:gd name="connsiteY4" fmla="*/ 91741 h 797219"/>
                <a:gd name="connsiteX5" fmla="*/ 458876 w 958583"/>
                <a:gd name="connsiteY5" fmla="*/ 91741 h 797219"/>
                <a:gd name="connsiteX6" fmla="*/ 444174 w 958583"/>
                <a:gd name="connsiteY6" fmla="*/ 195658 h 797219"/>
                <a:gd name="connsiteX7" fmla="*/ 427871 w 958583"/>
                <a:gd name="connsiteY7" fmla="*/ 174005 h 797219"/>
                <a:gd name="connsiteX8" fmla="*/ 323954 w 958583"/>
                <a:gd name="connsiteY8" fmla="*/ 159302 h 797219"/>
                <a:gd name="connsiteX9" fmla="*/ 323954 w 958583"/>
                <a:gd name="connsiteY9" fmla="*/ 159302 h 797219"/>
                <a:gd name="connsiteX10" fmla="*/ 309252 w 958583"/>
                <a:gd name="connsiteY10" fmla="*/ 263219 h 797219"/>
                <a:gd name="connsiteX11" fmla="*/ 133523 w 958583"/>
                <a:gd name="connsiteY11" fmla="*/ 29606 h 797219"/>
                <a:gd name="connsiteX12" fmla="*/ 29606 w 958583"/>
                <a:gd name="connsiteY12" fmla="*/ 14904 h 797219"/>
                <a:gd name="connsiteX13" fmla="*/ 29606 w 958583"/>
                <a:gd name="connsiteY13" fmla="*/ 14904 h 797219"/>
                <a:gd name="connsiteX14" fmla="*/ 14904 w 958583"/>
                <a:gd name="connsiteY14" fmla="*/ 118821 h 797219"/>
                <a:gd name="connsiteX15" fmla="*/ 335431 w 958583"/>
                <a:gd name="connsiteY15" fmla="*/ 544890 h 797219"/>
                <a:gd name="connsiteX16" fmla="*/ 328830 w 958583"/>
                <a:gd name="connsiteY16" fmla="*/ 552267 h 797219"/>
                <a:gd name="connsiteX17" fmla="*/ 232289 w 958583"/>
                <a:gd name="connsiteY17" fmla="*/ 500083 h 797219"/>
                <a:gd name="connsiteX18" fmla="*/ 130623 w 958583"/>
                <a:gd name="connsiteY18" fmla="*/ 526112 h 797219"/>
                <a:gd name="connsiteX19" fmla="*/ 130623 w 958583"/>
                <a:gd name="connsiteY19" fmla="*/ 526112 h 797219"/>
                <a:gd name="connsiteX20" fmla="*/ 156652 w 958583"/>
                <a:gd name="connsiteY20" fmla="*/ 627779 h 797219"/>
                <a:gd name="connsiteX21" fmla="*/ 406068 w 958583"/>
                <a:gd name="connsiteY21" fmla="*/ 770527 h 797219"/>
                <a:gd name="connsiteX22" fmla="*/ 587847 w 958583"/>
                <a:gd name="connsiteY22" fmla="*/ 765727 h 797219"/>
                <a:gd name="connsiteX23" fmla="*/ 910200 w 958583"/>
                <a:gd name="connsiteY23" fmla="*/ 523237 h 797219"/>
                <a:gd name="connsiteX24" fmla="*/ 934204 w 958583"/>
                <a:gd name="connsiteY24" fmla="*/ 353359 h 797219"/>
                <a:gd name="connsiteX25" fmla="*/ 853541 w 958583"/>
                <a:gd name="connsiteY25" fmla="*/ 246142 h 797219"/>
                <a:gd name="connsiteX26" fmla="*/ 774803 w 958583"/>
                <a:gd name="connsiteY26" fmla="*/ 141474 h 797219"/>
                <a:gd name="connsiteX27" fmla="*/ 698390 w 958583"/>
                <a:gd name="connsiteY27" fmla="*/ 39908 h 797219"/>
                <a:gd name="connsiteX28" fmla="*/ 594473 w 958583"/>
                <a:gd name="connsiteY28" fmla="*/ 25205 h 797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58583" h="797219">
                  <a:moveTo>
                    <a:pt x="594573" y="25205"/>
                  </a:moveTo>
                  <a:lnTo>
                    <a:pt x="594573" y="25205"/>
                  </a:lnTo>
                  <a:cubicBezTo>
                    <a:pt x="561818" y="49834"/>
                    <a:pt x="555242" y="96367"/>
                    <a:pt x="579871" y="129122"/>
                  </a:cubicBezTo>
                  <a:lnTo>
                    <a:pt x="562793" y="106444"/>
                  </a:lnTo>
                  <a:cubicBezTo>
                    <a:pt x="538164" y="73688"/>
                    <a:pt x="491632" y="67112"/>
                    <a:pt x="458876" y="91741"/>
                  </a:cubicBezTo>
                  <a:lnTo>
                    <a:pt x="458876" y="91741"/>
                  </a:lnTo>
                  <a:cubicBezTo>
                    <a:pt x="426121" y="116370"/>
                    <a:pt x="419545" y="162903"/>
                    <a:pt x="444174" y="195658"/>
                  </a:cubicBezTo>
                  <a:lnTo>
                    <a:pt x="427871" y="174005"/>
                  </a:lnTo>
                  <a:cubicBezTo>
                    <a:pt x="403242" y="141249"/>
                    <a:pt x="356709" y="134673"/>
                    <a:pt x="323954" y="159302"/>
                  </a:cubicBezTo>
                  <a:lnTo>
                    <a:pt x="323954" y="159302"/>
                  </a:lnTo>
                  <a:cubicBezTo>
                    <a:pt x="291199" y="183931"/>
                    <a:pt x="284623" y="230464"/>
                    <a:pt x="309252" y="263219"/>
                  </a:cubicBezTo>
                  <a:lnTo>
                    <a:pt x="133523" y="29606"/>
                  </a:lnTo>
                  <a:cubicBezTo>
                    <a:pt x="108894" y="-3149"/>
                    <a:pt x="62361" y="-9725"/>
                    <a:pt x="29606" y="14904"/>
                  </a:cubicBezTo>
                  <a:lnTo>
                    <a:pt x="29606" y="14904"/>
                  </a:lnTo>
                  <a:cubicBezTo>
                    <a:pt x="-3149" y="39533"/>
                    <a:pt x="-9725" y="86065"/>
                    <a:pt x="14904" y="118821"/>
                  </a:cubicBezTo>
                  <a:lnTo>
                    <a:pt x="335431" y="544890"/>
                  </a:lnTo>
                  <a:cubicBezTo>
                    <a:pt x="338757" y="549316"/>
                    <a:pt x="333581" y="555067"/>
                    <a:pt x="328830" y="552267"/>
                  </a:cubicBezTo>
                  <a:lnTo>
                    <a:pt x="232289" y="500083"/>
                  </a:lnTo>
                  <a:cubicBezTo>
                    <a:pt x="197033" y="479205"/>
                    <a:pt x="151501" y="490832"/>
                    <a:pt x="130623" y="526112"/>
                  </a:cubicBezTo>
                  <a:lnTo>
                    <a:pt x="130623" y="526112"/>
                  </a:lnTo>
                  <a:cubicBezTo>
                    <a:pt x="109744" y="561368"/>
                    <a:pt x="121371" y="606901"/>
                    <a:pt x="156652" y="627779"/>
                  </a:cubicBezTo>
                  <a:lnTo>
                    <a:pt x="406068" y="770527"/>
                  </a:lnTo>
                  <a:cubicBezTo>
                    <a:pt x="459951" y="806783"/>
                    <a:pt x="533013" y="806983"/>
                    <a:pt x="587847" y="765727"/>
                  </a:cubicBezTo>
                  <a:lnTo>
                    <a:pt x="910200" y="523237"/>
                  </a:lnTo>
                  <a:cubicBezTo>
                    <a:pt x="963734" y="482955"/>
                    <a:pt x="974485" y="406918"/>
                    <a:pt x="934204" y="353359"/>
                  </a:cubicBezTo>
                  <a:lnTo>
                    <a:pt x="853541" y="246142"/>
                  </a:lnTo>
                  <a:lnTo>
                    <a:pt x="774803" y="141474"/>
                  </a:lnTo>
                  <a:lnTo>
                    <a:pt x="698390" y="39908"/>
                  </a:lnTo>
                  <a:cubicBezTo>
                    <a:pt x="673761" y="7152"/>
                    <a:pt x="627229" y="576"/>
                    <a:pt x="594473" y="25205"/>
                  </a:cubicBezTo>
                  <a:close/>
                </a:path>
              </a:pathLst>
            </a:custGeom>
            <a:noFill/>
            <a:ln w="34774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66F64BC9-7428-E5C9-3D74-83642636B54D}"/>
                </a:ext>
              </a:extLst>
            </p:cNvPr>
            <p:cNvSpPr/>
            <p:nvPr/>
          </p:nvSpPr>
          <p:spPr>
            <a:xfrm>
              <a:off x="1450227" y="5168241"/>
              <a:ext cx="89189" cy="118544"/>
            </a:xfrm>
            <a:custGeom>
              <a:avLst/>
              <a:gdLst>
                <a:gd name="connsiteX0" fmla="*/ 0 w 89189"/>
                <a:gd name="connsiteY0" fmla="*/ 0 h 118544"/>
                <a:gd name="connsiteX1" fmla="*/ 89190 w 89189"/>
                <a:gd name="connsiteY1" fmla="*/ 118544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9189" h="118544">
                  <a:moveTo>
                    <a:pt x="0" y="0"/>
                  </a:moveTo>
                  <a:lnTo>
                    <a:pt x="89190" y="118544"/>
                  </a:lnTo>
                </a:path>
              </a:pathLst>
            </a:custGeom>
            <a:ln w="34774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46F8E3D6-F6EE-510B-9283-1CA8115F37EC}"/>
                </a:ext>
              </a:extLst>
            </p:cNvPr>
            <p:cNvSpPr/>
            <p:nvPr/>
          </p:nvSpPr>
          <p:spPr>
            <a:xfrm>
              <a:off x="1331633" y="5257480"/>
              <a:ext cx="68236" cy="90689"/>
            </a:xfrm>
            <a:custGeom>
              <a:avLst/>
              <a:gdLst>
                <a:gd name="connsiteX0" fmla="*/ 68236 w 68236"/>
                <a:gd name="connsiteY0" fmla="*/ 90690 h 90689"/>
                <a:gd name="connsiteX1" fmla="*/ 0 w 68236"/>
                <a:gd name="connsiteY1" fmla="*/ 0 h 9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236" h="90689">
                  <a:moveTo>
                    <a:pt x="68236" y="90690"/>
                  </a:moveTo>
                  <a:lnTo>
                    <a:pt x="0" y="0"/>
                  </a:lnTo>
                </a:path>
              </a:pathLst>
            </a:custGeom>
            <a:ln w="34774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940EF0-04CA-7E84-B5EC-82C453FE40DF}"/>
                </a:ext>
              </a:extLst>
            </p:cNvPr>
            <p:cNvSpPr/>
            <p:nvPr/>
          </p:nvSpPr>
          <p:spPr>
            <a:xfrm>
              <a:off x="1602202" y="5123383"/>
              <a:ext cx="74437" cy="98941"/>
            </a:xfrm>
            <a:custGeom>
              <a:avLst/>
              <a:gdLst>
                <a:gd name="connsiteX0" fmla="*/ 74437 w 74437"/>
                <a:gd name="connsiteY0" fmla="*/ 98941 h 98941"/>
                <a:gd name="connsiteX1" fmla="*/ 0 w 74437"/>
                <a:gd name="connsiteY1" fmla="*/ 0 h 9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437" h="98941">
                  <a:moveTo>
                    <a:pt x="74437" y="98941"/>
                  </a:moveTo>
                  <a:lnTo>
                    <a:pt x="0" y="0"/>
                  </a:lnTo>
                </a:path>
              </a:pathLst>
            </a:custGeom>
            <a:ln w="34774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0759B3B-E591-6467-3109-5833F1E80354}"/>
              </a:ext>
            </a:extLst>
          </p:cNvPr>
          <p:cNvGrpSpPr/>
          <p:nvPr/>
        </p:nvGrpSpPr>
        <p:grpSpPr>
          <a:xfrm>
            <a:off x="682485" y="3678223"/>
            <a:ext cx="1633817" cy="2351078"/>
            <a:chOff x="4731573" y="3800949"/>
            <a:chExt cx="1633817" cy="2351078"/>
          </a:xfrm>
        </p:grpSpPr>
        <p:sp>
          <p:nvSpPr>
            <p:cNvPr id="10" name="object 20">
              <a:extLst>
                <a:ext uri="{FF2B5EF4-FFF2-40B4-BE49-F238E27FC236}">
                  <a16:creationId xmlns:a16="http://schemas.microsoft.com/office/drawing/2014/main" id="{F854A254-384D-B921-FBC4-37277CAA9333}"/>
                </a:ext>
              </a:extLst>
            </p:cNvPr>
            <p:cNvSpPr txBox="1"/>
            <p:nvPr/>
          </p:nvSpPr>
          <p:spPr>
            <a:xfrm>
              <a:off x="4803272" y="3800949"/>
              <a:ext cx="1532605" cy="62709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5080" lvl="0" indent="0" algn="ctr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000" b="0" i="1" u="none" strike="noStrike" kern="1200" cap="none" spc="-1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Muli"/>
                </a:rPr>
                <a:t>Regenerates energy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Muli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9C3DA41-11BB-139F-4FDF-ACDCE8B2A30C}"/>
                </a:ext>
              </a:extLst>
            </p:cNvPr>
            <p:cNvSpPr/>
            <p:nvPr/>
          </p:nvSpPr>
          <p:spPr>
            <a:xfrm>
              <a:off x="4731573" y="4518210"/>
              <a:ext cx="1633817" cy="163381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B27746E0-8478-C40E-B704-2A4A2A554ED9}"/>
                </a:ext>
              </a:extLst>
            </p:cNvPr>
            <p:cNvSpPr/>
            <p:nvPr/>
          </p:nvSpPr>
          <p:spPr>
            <a:xfrm>
              <a:off x="5431895" y="5038614"/>
              <a:ext cx="232184" cy="593699"/>
            </a:xfrm>
            <a:custGeom>
              <a:avLst/>
              <a:gdLst>
                <a:gd name="connsiteX0" fmla="*/ 173397 w 232184"/>
                <a:gd name="connsiteY0" fmla="*/ 0 h 593699"/>
                <a:gd name="connsiteX1" fmla="*/ 0 w 232184"/>
                <a:gd name="connsiteY1" fmla="*/ 328746 h 593699"/>
                <a:gd name="connsiteX2" fmla="*/ 102886 w 232184"/>
                <a:gd name="connsiteY2" fmla="*/ 382066 h 593699"/>
                <a:gd name="connsiteX3" fmla="*/ 70544 w 232184"/>
                <a:gd name="connsiteY3" fmla="*/ 593699 h 593699"/>
                <a:gd name="connsiteX4" fmla="*/ 232184 w 232184"/>
                <a:gd name="connsiteY4" fmla="*/ 328746 h 593699"/>
                <a:gd name="connsiteX5" fmla="*/ 116092 w 232184"/>
                <a:gd name="connsiteY5" fmla="*/ 276282 h 593699"/>
                <a:gd name="connsiteX6" fmla="*/ 173397 w 232184"/>
                <a:gd name="connsiteY6" fmla="*/ 0 h 59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184" h="593699">
                  <a:moveTo>
                    <a:pt x="173397" y="0"/>
                  </a:moveTo>
                  <a:lnTo>
                    <a:pt x="0" y="328746"/>
                  </a:lnTo>
                  <a:lnTo>
                    <a:pt x="102886" y="382066"/>
                  </a:lnTo>
                  <a:lnTo>
                    <a:pt x="70544" y="593699"/>
                  </a:lnTo>
                  <a:lnTo>
                    <a:pt x="232184" y="328746"/>
                  </a:lnTo>
                  <a:lnTo>
                    <a:pt x="116092" y="276282"/>
                  </a:lnTo>
                  <a:lnTo>
                    <a:pt x="173397" y="0"/>
                  </a:lnTo>
                  <a:close/>
                </a:path>
              </a:pathLst>
            </a:custGeom>
            <a:solidFill>
              <a:srgbClr val="8CC63F"/>
            </a:solidFill>
            <a:ln w="32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3" name="Graphic 49">
            <a:extLst>
              <a:ext uri="{FF2B5EF4-FFF2-40B4-BE49-F238E27FC236}">
                <a16:creationId xmlns:a16="http://schemas.microsoft.com/office/drawing/2014/main" id="{8E2D6ACA-FF48-C725-D87B-40E1FBDE864B}"/>
              </a:ext>
            </a:extLst>
          </p:cNvPr>
          <p:cNvGrpSpPr/>
          <p:nvPr/>
        </p:nvGrpSpPr>
        <p:grpSpPr>
          <a:xfrm>
            <a:off x="968664" y="4738155"/>
            <a:ext cx="1060504" cy="949196"/>
            <a:chOff x="5017752" y="4860881"/>
            <a:chExt cx="1060504" cy="949196"/>
          </a:xfrm>
          <a:noFill/>
        </p:grpSpPr>
        <p:sp>
          <p:nvSpPr>
            <p:cNvPr id="1024" name="Free-form: Shape 1023">
              <a:extLst>
                <a:ext uri="{FF2B5EF4-FFF2-40B4-BE49-F238E27FC236}">
                  <a16:creationId xmlns:a16="http://schemas.microsoft.com/office/drawing/2014/main" id="{A0AA78AA-F8E3-EACA-42BA-4C2204D95A1B}"/>
                </a:ext>
              </a:extLst>
            </p:cNvPr>
            <p:cNvSpPr/>
            <p:nvPr/>
          </p:nvSpPr>
          <p:spPr>
            <a:xfrm>
              <a:off x="5017752" y="5137053"/>
              <a:ext cx="932457" cy="673025"/>
            </a:xfrm>
            <a:custGeom>
              <a:avLst/>
              <a:gdLst>
                <a:gd name="connsiteX0" fmla="*/ 274010 w 932457"/>
                <a:gd name="connsiteY0" fmla="*/ 456200 h 673025"/>
                <a:gd name="connsiteX1" fmla="*/ 229714 w 932457"/>
                <a:gd name="connsiteY1" fmla="*/ 402518 h 673025"/>
                <a:gd name="connsiteX2" fmla="*/ 196286 w 932457"/>
                <a:gd name="connsiteY2" fmla="*/ 340899 h 673025"/>
                <a:gd name="connsiteX3" fmla="*/ 175143 w 932457"/>
                <a:gd name="connsiteY3" fmla="*/ 272824 h 673025"/>
                <a:gd name="connsiteX4" fmla="*/ 167765 w 932457"/>
                <a:gd name="connsiteY4" fmla="*/ 199744 h 673025"/>
                <a:gd name="connsiteX5" fmla="*/ 179062 w 932457"/>
                <a:gd name="connsiteY5" fmla="*/ 172541 h 673025"/>
                <a:gd name="connsiteX6" fmla="*/ 223391 w 932457"/>
                <a:gd name="connsiteY6" fmla="*/ 191181 h 673025"/>
                <a:gd name="connsiteX7" fmla="*/ 220361 w 932457"/>
                <a:gd name="connsiteY7" fmla="*/ 0 h 673025"/>
                <a:gd name="connsiteX8" fmla="*/ 0 w 932457"/>
                <a:gd name="connsiteY8" fmla="*/ 93401 h 673025"/>
                <a:gd name="connsiteX9" fmla="*/ 56745 w 932457"/>
                <a:gd name="connsiteY9" fmla="*/ 117278 h 673025"/>
                <a:gd name="connsiteX10" fmla="*/ 63101 w 932457"/>
                <a:gd name="connsiteY10" fmla="*/ 125939 h 673025"/>
                <a:gd name="connsiteX11" fmla="*/ 57733 w 932457"/>
                <a:gd name="connsiteY11" fmla="*/ 221645 h 673025"/>
                <a:gd name="connsiteX12" fmla="*/ 71104 w 932457"/>
                <a:gd name="connsiteY12" fmla="*/ 313695 h 673025"/>
                <a:gd name="connsiteX13" fmla="*/ 101667 w 932457"/>
                <a:gd name="connsiteY13" fmla="*/ 399883 h 673025"/>
                <a:gd name="connsiteX14" fmla="*/ 147807 w 932457"/>
                <a:gd name="connsiteY14" fmla="*/ 478068 h 673025"/>
                <a:gd name="connsiteX15" fmla="*/ 207978 w 932457"/>
                <a:gd name="connsiteY15" fmla="*/ 546077 h 673025"/>
                <a:gd name="connsiteX16" fmla="*/ 280564 w 932457"/>
                <a:gd name="connsiteY16" fmla="*/ 601702 h 673025"/>
                <a:gd name="connsiteX17" fmla="*/ 363986 w 932457"/>
                <a:gd name="connsiteY17" fmla="*/ 642804 h 673025"/>
                <a:gd name="connsiteX18" fmla="*/ 456695 w 932457"/>
                <a:gd name="connsiteY18" fmla="*/ 667175 h 673025"/>
                <a:gd name="connsiteX19" fmla="*/ 552400 w 932457"/>
                <a:gd name="connsiteY19" fmla="*/ 672543 h 673025"/>
                <a:gd name="connsiteX20" fmla="*/ 644451 w 932457"/>
                <a:gd name="connsiteY20" fmla="*/ 659172 h 673025"/>
                <a:gd name="connsiteX21" fmla="*/ 730639 w 932457"/>
                <a:gd name="connsiteY21" fmla="*/ 628609 h 673025"/>
                <a:gd name="connsiteX22" fmla="*/ 808824 w 932457"/>
                <a:gd name="connsiteY22" fmla="*/ 582469 h 673025"/>
                <a:gd name="connsiteX23" fmla="*/ 876832 w 932457"/>
                <a:gd name="connsiteY23" fmla="*/ 522299 h 673025"/>
                <a:gd name="connsiteX24" fmla="*/ 932458 w 932457"/>
                <a:gd name="connsiteY24" fmla="*/ 449712 h 67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32457" h="673025">
                  <a:moveTo>
                    <a:pt x="274010" y="456200"/>
                  </a:moveTo>
                  <a:cubicBezTo>
                    <a:pt x="257609" y="439799"/>
                    <a:pt x="242756" y="421817"/>
                    <a:pt x="229714" y="402518"/>
                  </a:cubicBezTo>
                  <a:cubicBezTo>
                    <a:pt x="216672" y="383219"/>
                    <a:pt x="205442" y="362602"/>
                    <a:pt x="196286" y="340899"/>
                  </a:cubicBezTo>
                  <a:cubicBezTo>
                    <a:pt x="187098" y="319195"/>
                    <a:pt x="179984" y="296438"/>
                    <a:pt x="175143" y="272824"/>
                  </a:cubicBezTo>
                  <a:cubicBezTo>
                    <a:pt x="170301" y="249211"/>
                    <a:pt x="167765" y="224774"/>
                    <a:pt x="167765" y="199744"/>
                  </a:cubicBezTo>
                  <a:cubicBezTo>
                    <a:pt x="167765" y="199744"/>
                    <a:pt x="163714" y="171125"/>
                    <a:pt x="179062" y="172541"/>
                  </a:cubicBezTo>
                  <a:lnTo>
                    <a:pt x="223391" y="191181"/>
                  </a:lnTo>
                  <a:lnTo>
                    <a:pt x="220361" y="0"/>
                  </a:lnTo>
                  <a:lnTo>
                    <a:pt x="0" y="93401"/>
                  </a:lnTo>
                  <a:lnTo>
                    <a:pt x="56745" y="117278"/>
                  </a:lnTo>
                  <a:cubicBezTo>
                    <a:pt x="56745" y="117278"/>
                    <a:pt x="63793" y="121230"/>
                    <a:pt x="63101" y="125939"/>
                  </a:cubicBezTo>
                  <a:cubicBezTo>
                    <a:pt x="57997" y="158214"/>
                    <a:pt x="56317" y="190226"/>
                    <a:pt x="57733" y="221645"/>
                  </a:cubicBezTo>
                  <a:cubicBezTo>
                    <a:pt x="59149" y="253064"/>
                    <a:pt x="63694" y="283857"/>
                    <a:pt x="71104" y="313695"/>
                  </a:cubicBezTo>
                  <a:cubicBezTo>
                    <a:pt x="78514" y="343533"/>
                    <a:pt x="88790" y="372384"/>
                    <a:pt x="101667" y="399883"/>
                  </a:cubicBezTo>
                  <a:cubicBezTo>
                    <a:pt x="114544" y="427416"/>
                    <a:pt x="130023" y="453599"/>
                    <a:pt x="147807" y="478068"/>
                  </a:cubicBezTo>
                  <a:cubicBezTo>
                    <a:pt x="165625" y="502538"/>
                    <a:pt x="185747" y="525329"/>
                    <a:pt x="207978" y="546077"/>
                  </a:cubicBezTo>
                  <a:cubicBezTo>
                    <a:pt x="230175" y="566792"/>
                    <a:pt x="254480" y="585466"/>
                    <a:pt x="280564" y="601702"/>
                  </a:cubicBezTo>
                  <a:cubicBezTo>
                    <a:pt x="306648" y="617939"/>
                    <a:pt x="334543" y="631771"/>
                    <a:pt x="363986" y="642804"/>
                  </a:cubicBezTo>
                  <a:cubicBezTo>
                    <a:pt x="393428" y="653837"/>
                    <a:pt x="424419" y="662070"/>
                    <a:pt x="456695" y="667175"/>
                  </a:cubicBezTo>
                  <a:cubicBezTo>
                    <a:pt x="488970" y="672280"/>
                    <a:pt x="520981" y="673959"/>
                    <a:pt x="552400" y="672543"/>
                  </a:cubicBezTo>
                  <a:cubicBezTo>
                    <a:pt x="583819" y="671127"/>
                    <a:pt x="614613" y="666582"/>
                    <a:pt x="644451" y="659172"/>
                  </a:cubicBezTo>
                  <a:cubicBezTo>
                    <a:pt x="674289" y="651762"/>
                    <a:pt x="703139" y="641486"/>
                    <a:pt x="730639" y="628609"/>
                  </a:cubicBezTo>
                  <a:cubicBezTo>
                    <a:pt x="758172" y="615732"/>
                    <a:pt x="784354" y="600253"/>
                    <a:pt x="808824" y="582469"/>
                  </a:cubicBezTo>
                  <a:cubicBezTo>
                    <a:pt x="833294" y="564652"/>
                    <a:pt x="856084" y="544529"/>
                    <a:pt x="876832" y="522299"/>
                  </a:cubicBezTo>
                  <a:cubicBezTo>
                    <a:pt x="897548" y="500101"/>
                    <a:pt x="916221" y="475796"/>
                    <a:pt x="932458" y="449712"/>
                  </a:cubicBezTo>
                </a:path>
              </a:pathLst>
            </a:custGeom>
            <a:noFill/>
            <a:ln w="3284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25" name="Free-form: Shape 1024">
              <a:extLst>
                <a:ext uri="{FF2B5EF4-FFF2-40B4-BE49-F238E27FC236}">
                  <a16:creationId xmlns:a16="http://schemas.microsoft.com/office/drawing/2014/main" id="{64D51A46-3059-643C-C486-CC78F37E8A4B}"/>
                </a:ext>
              </a:extLst>
            </p:cNvPr>
            <p:cNvSpPr/>
            <p:nvPr/>
          </p:nvSpPr>
          <p:spPr>
            <a:xfrm>
              <a:off x="5145799" y="4860881"/>
              <a:ext cx="932457" cy="672992"/>
            </a:xfrm>
            <a:custGeom>
              <a:avLst/>
              <a:gdLst>
                <a:gd name="connsiteX0" fmla="*/ 658415 w 932457"/>
                <a:gd name="connsiteY0" fmla="*/ 216792 h 672992"/>
                <a:gd name="connsiteX1" fmla="*/ 702711 w 932457"/>
                <a:gd name="connsiteY1" fmla="*/ 270474 h 672992"/>
                <a:gd name="connsiteX2" fmla="*/ 736139 w 932457"/>
                <a:gd name="connsiteY2" fmla="*/ 332093 h 672992"/>
                <a:gd name="connsiteX3" fmla="*/ 757282 w 932457"/>
                <a:gd name="connsiteY3" fmla="*/ 400168 h 672992"/>
                <a:gd name="connsiteX4" fmla="*/ 764660 w 932457"/>
                <a:gd name="connsiteY4" fmla="*/ 473248 h 672992"/>
                <a:gd name="connsiteX5" fmla="*/ 753363 w 932457"/>
                <a:gd name="connsiteY5" fmla="*/ 500451 h 672992"/>
                <a:gd name="connsiteX6" fmla="*/ 709034 w 932457"/>
                <a:gd name="connsiteY6" fmla="*/ 481811 h 672992"/>
                <a:gd name="connsiteX7" fmla="*/ 712064 w 932457"/>
                <a:gd name="connsiteY7" fmla="*/ 672992 h 672992"/>
                <a:gd name="connsiteX8" fmla="*/ 932458 w 932457"/>
                <a:gd name="connsiteY8" fmla="*/ 579625 h 672992"/>
                <a:gd name="connsiteX9" fmla="*/ 875713 w 932457"/>
                <a:gd name="connsiteY9" fmla="*/ 555747 h 672992"/>
                <a:gd name="connsiteX10" fmla="*/ 869356 w 932457"/>
                <a:gd name="connsiteY10" fmla="*/ 547086 h 672992"/>
                <a:gd name="connsiteX11" fmla="*/ 874725 w 932457"/>
                <a:gd name="connsiteY11" fmla="*/ 451380 h 672992"/>
                <a:gd name="connsiteX12" fmla="*/ 861353 w 932457"/>
                <a:gd name="connsiteY12" fmla="*/ 359330 h 672992"/>
                <a:gd name="connsiteX13" fmla="*/ 830791 w 932457"/>
                <a:gd name="connsiteY13" fmla="*/ 273142 h 672992"/>
                <a:gd name="connsiteX14" fmla="*/ 784650 w 932457"/>
                <a:gd name="connsiteY14" fmla="*/ 194957 h 672992"/>
                <a:gd name="connsiteX15" fmla="*/ 724480 w 932457"/>
                <a:gd name="connsiteY15" fmla="*/ 126948 h 672992"/>
                <a:gd name="connsiteX16" fmla="*/ 651894 w 932457"/>
                <a:gd name="connsiteY16" fmla="*/ 71323 h 672992"/>
                <a:gd name="connsiteX17" fmla="*/ 568472 w 932457"/>
                <a:gd name="connsiteY17" fmla="*/ 30221 h 672992"/>
                <a:gd name="connsiteX18" fmla="*/ 475763 w 932457"/>
                <a:gd name="connsiteY18" fmla="*/ 5850 h 672992"/>
                <a:gd name="connsiteX19" fmla="*/ 380057 w 932457"/>
                <a:gd name="connsiteY19" fmla="*/ 482 h 672992"/>
                <a:gd name="connsiteX20" fmla="*/ 288007 w 932457"/>
                <a:gd name="connsiteY20" fmla="*/ 13853 h 672992"/>
                <a:gd name="connsiteX21" fmla="*/ 201819 w 932457"/>
                <a:gd name="connsiteY21" fmla="*/ 44416 h 672992"/>
                <a:gd name="connsiteX22" fmla="*/ 123634 w 932457"/>
                <a:gd name="connsiteY22" fmla="*/ 90556 h 672992"/>
                <a:gd name="connsiteX23" fmla="*/ 55625 w 932457"/>
                <a:gd name="connsiteY23" fmla="*/ 150726 h 672992"/>
                <a:gd name="connsiteX24" fmla="*/ 0 w 932457"/>
                <a:gd name="connsiteY24" fmla="*/ 223313 h 672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32457" h="672992">
                  <a:moveTo>
                    <a:pt x="658415" y="216792"/>
                  </a:moveTo>
                  <a:cubicBezTo>
                    <a:pt x="674816" y="233193"/>
                    <a:pt x="689669" y="251175"/>
                    <a:pt x="702711" y="270474"/>
                  </a:cubicBezTo>
                  <a:cubicBezTo>
                    <a:pt x="715753" y="289773"/>
                    <a:pt x="726983" y="310390"/>
                    <a:pt x="736139" y="332093"/>
                  </a:cubicBezTo>
                  <a:cubicBezTo>
                    <a:pt x="745327" y="353797"/>
                    <a:pt x="752441" y="376554"/>
                    <a:pt x="757282" y="400168"/>
                  </a:cubicBezTo>
                  <a:cubicBezTo>
                    <a:pt x="762124" y="423781"/>
                    <a:pt x="764660" y="448218"/>
                    <a:pt x="764660" y="473248"/>
                  </a:cubicBezTo>
                  <a:cubicBezTo>
                    <a:pt x="764660" y="473248"/>
                    <a:pt x="768710" y="501868"/>
                    <a:pt x="753363" y="500451"/>
                  </a:cubicBezTo>
                  <a:lnTo>
                    <a:pt x="709034" y="481811"/>
                  </a:lnTo>
                  <a:lnTo>
                    <a:pt x="712064" y="672992"/>
                  </a:lnTo>
                  <a:lnTo>
                    <a:pt x="932458" y="579625"/>
                  </a:lnTo>
                  <a:lnTo>
                    <a:pt x="875713" y="555747"/>
                  </a:lnTo>
                  <a:cubicBezTo>
                    <a:pt x="875713" y="555747"/>
                    <a:pt x="868665" y="551795"/>
                    <a:pt x="869356" y="547086"/>
                  </a:cubicBezTo>
                  <a:cubicBezTo>
                    <a:pt x="874461" y="514811"/>
                    <a:pt x="876141" y="482799"/>
                    <a:pt x="874725" y="451380"/>
                  </a:cubicBezTo>
                  <a:cubicBezTo>
                    <a:pt x="873308" y="419961"/>
                    <a:pt x="868764" y="389168"/>
                    <a:pt x="861353" y="359330"/>
                  </a:cubicBezTo>
                  <a:cubicBezTo>
                    <a:pt x="853943" y="329492"/>
                    <a:pt x="843668" y="300642"/>
                    <a:pt x="830791" y="273142"/>
                  </a:cubicBezTo>
                  <a:cubicBezTo>
                    <a:pt x="817914" y="245609"/>
                    <a:pt x="802435" y="219427"/>
                    <a:pt x="784650" y="194957"/>
                  </a:cubicBezTo>
                  <a:cubicBezTo>
                    <a:pt x="766833" y="170487"/>
                    <a:pt x="746711" y="147696"/>
                    <a:pt x="724480" y="126948"/>
                  </a:cubicBezTo>
                  <a:cubicBezTo>
                    <a:pt x="702283" y="106233"/>
                    <a:pt x="677977" y="87559"/>
                    <a:pt x="651894" y="71323"/>
                  </a:cubicBezTo>
                  <a:cubicBezTo>
                    <a:pt x="625810" y="55086"/>
                    <a:pt x="597915" y="41254"/>
                    <a:pt x="568472" y="30221"/>
                  </a:cubicBezTo>
                  <a:cubicBezTo>
                    <a:pt x="539029" y="19188"/>
                    <a:pt x="508039" y="10955"/>
                    <a:pt x="475763" y="5850"/>
                  </a:cubicBezTo>
                  <a:cubicBezTo>
                    <a:pt x="443488" y="745"/>
                    <a:pt x="411476" y="-934"/>
                    <a:pt x="380057" y="482"/>
                  </a:cubicBezTo>
                  <a:cubicBezTo>
                    <a:pt x="348638" y="1898"/>
                    <a:pt x="317845" y="6443"/>
                    <a:pt x="288007" y="13853"/>
                  </a:cubicBezTo>
                  <a:cubicBezTo>
                    <a:pt x="258169" y="21263"/>
                    <a:pt x="229319" y="31539"/>
                    <a:pt x="201819" y="44416"/>
                  </a:cubicBezTo>
                  <a:cubicBezTo>
                    <a:pt x="174286" y="57293"/>
                    <a:pt x="148104" y="72772"/>
                    <a:pt x="123634" y="90556"/>
                  </a:cubicBezTo>
                  <a:cubicBezTo>
                    <a:pt x="99164" y="108373"/>
                    <a:pt x="76374" y="128496"/>
                    <a:pt x="55625" y="150726"/>
                  </a:cubicBezTo>
                  <a:cubicBezTo>
                    <a:pt x="34877" y="172957"/>
                    <a:pt x="16236" y="197229"/>
                    <a:pt x="0" y="223313"/>
                  </a:cubicBezTo>
                </a:path>
              </a:pathLst>
            </a:custGeom>
            <a:noFill/>
            <a:ln w="3284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9" name="object 19">
            <a:extLst>
              <a:ext uri="{FF2B5EF4-FFF2-40B4-BE49-F238E27FC236}">
                <a16:creationId xmlns:a16="http://schemas.microsoft.com/office/drawing/2014/main" id="{EA91369E-5D8F-F632-1DF5-7BAD2C6DE070}"/>
              </a:ext>
            </a:extLst>
          </p:cNvPr>
          <p:cNvSpPr txBox="1"/>
          <p:nvPr/>
        </p:nvSpPr>
        <p:spPr>
          <a:xfrm>
            <a:off x="5491024" y="3838733"/>
            <a:ext cx="137985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5080" lvl="0" indent="0" algn="ctr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Muli"/>
              </a:rPr>
              <a:t>Reduces cost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Muli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D45E879-D926-8A60-BE58-2ABE56C4B282}"/>
              </a:ext>
            </a:extLst>
          </p:cNvPr>
          <p:cNvSpPr/>
          <p:nvPr/>
        </p:nvSpPr>
        <p:spPr>
          <a:xfrm>
            <a:off x="5364435" y="4556103"/>
            <a:ext cx="1633817" cy="163381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29" name="Free-form: Shape 1028">
            <a:extLst>
              <a:ext uri="{FF2B5EF4-FFF2-40B4-BE49-F238E27FC236}">
                <a16:creationId xmlns:a16="http://schemas.microsoft.com/office/drawing/2014/main" id="{68CFAC17-F5AA-FC87-2A5A-D71EA511A459}"/>
              </a:ext>
            </a:extLst>
          </p:cNvPr>
          <p:cNvSpPr/>
          <p:nvPr/>
        </p:nvSpPr>
        <p:spPr>
          <a:xfrm rot="20568840">
            <a:off x="5742378" y="4858323"/>
            <a:ext cx="749301" cy="1016449"/>
          </a:xfrm>
          <a:custGeom>
            <a:avLst/>
            <a:gdLst>
              <a:gd name="connsiteX0" fmla="*/ 573870 w 762185"/>
              <a:gd name="connsiteY0" fmla="*/ 0 h 1016449"/>
              <a:gd name="connsiteX1" fmla="*/ 580560 w 762185"/>
              <a:gd name="connsiteY1" fmla="*/ 10379 h 1016449"/>
              <a:gd name="connsiteX2" fmla="*/ 586118 w 762185"/>
              <a:gd name="connsiteY2" fmla="*/ 19555 h 1016449"/>
              <a:gd name="connsiteX3" fmla="*/ 586138 w 762185"/>
              <a:gd name="connsiteY3" fmla="*/ 19475 h 1016449"/>
              <a:gd name="connsiteX4" fmla="*/ 728822 w 762185"/>
              <a:gd name="connsiteY4" fmla="*/ 709842 h 1016449"/>
              <a:gd name="connsiteX5" fmla="*/ 263887 w 762185"/>
              <a:gd name="connsiteY5" fmla="*/ 970923 h 1016449"/>
              <a:gd name="connsiteX6" fmla="*/ 258945 w 762185"/>
              <a:gd name="connsiteY6" fmla="*/ 957935 h 1016449"/>
              <a:gd name="connsiteX7" fmla="*/ 258945 w 762185"/>
              <a:gd name="connsiteY7" fmla="*/ 957965 h 1016449"/>
              <a:gd name="connsiteX8" fmla="*/ 470213 w 762185"/>
              <a:gd name="connsiteY8" fmla="*/ 759564 h 1016449"/>
              <a:gd name="connsiteX9" fmla="*/ 354198 w 762185"/>
              <a:gd name="connsiteY9" fmla="*/ 663135 h 1016449"/>
              <a:gd name="connsiteX10" fmla="*/ 502095 w 762185"/>
              <a:gd name="connsiteY10" fmla="*/ 374512 h 1016449"/>
              <a:gd name="connsiteX11" fmla="*/ 499866 w 762185"/>
              <a:gd name="connsiteY11" fmla="*/ 372946 h 1016449"/>
              <a:gd name="connsiteX12" fmla="*/ 205155 w 762185"/>
              <a:gd name="connsiteY12" fmla="*/ 686489 h 1016449"/>
              <a:gd name="connsiteX13" fmla="*/ 305803 w 762185"/>
              <a:gd name="connsiteY13" fmla="*/ 779753 h 1016449"/>
              <a:gd name="connsiteX14" fmla="*/ 203676 w 762185"/>
              <a:gd name="connsiteY14" fmla="*/ 960787 h 1016449"/>
              <a:gd name="connsiteX15" fmla="*/ 239383 w 762185"/>
              <a:gd name="connsiteY15" fmla="*/ 1016449 h 1016449"/>
              <a:gd name="connsiteX16" fmla="*/ 183506 w 762185"/>
              <a:gd name="connsiteY16" fmla="*/ 981984 h 1016449"/>
              <a:gd name="connsiteX17" fmla="*/ 156442 w 762185"/>
              <a:gd name="connsiteY17" fmla="*/ 960036 h 1016449"/>
              <a:gd name="connsiteX18" fmla="*/ 151096 w 762185"/>
              <a:gd name="connsiteY18" fmla="*/ 959140 h 1016449"/>
              <a:gd name="connsiteX19" fmla="*/ 134486 w 762185"/>
              <a:gd name="connsiteY19" fmla="*/ 942799 h 1016449"/>
              <a:gd name="connsiteX20" fmla="*/ 130898 w 762185"/>
              <a:gd name="connsiteY20" fmla="*/ 938527 h 1016449"/>
              <a:gd name="connsiteX21" fmla="*/ 120091 w 762185"/>
              <a:gd name="connsiteY21" fmla="*/ 927672 h 1016449"/>
              <a:gd name="connsiteX22" fmla="*/ 341080 w 762185"/>
              <a:gd name="connsiteY22" fmla="*/ 248262 h 1016449"/>
              <a:gd name="connsiteX23" fmla="*/ 573870 w 762185"/>
              <a:gd name="connsiteY23" fmla="*/ 0 h 1016449"/>
              <a:gd name="connsiteX0" fmla="*/ 573870 w 762185"/>
              <a:gd name="connsiteY0" fmla="*/ 0 h 1016449"/>
              <a:gd name="connsiteX1" fmla="*/ 580560 w 762185"/>
              <a:gd name="connsiteY1" fmla="*/ 10379 h 1016449"/>
              <a:gd name="connsiteX2" fmla="*/ 586118 w 762185"/>
              <a:gd name="connsiteY2" fmla="*/ 19555 h 1016449"/>
              <a:gd name="connsiteX3" fmla="*/ 586138 w 762185"/>
              <a:gd name="connsiteY3" fmla="*/ 19475 h 1016449"/>
              <a:gd name="connsiteX4" fmla="*/ 728822 w 762185"/>
              <a:gd name="connsiteY4" fmla="*/ 709842 h 1016449"/>
              <a:gd name="connsiteX5" fmla="*/ 263887 w 762185"/>
              <a:gd name="connsiteY5" fmla="*/ 970923 h 1016449"/>
              <a:gd name="connsiteX6" fmla="*/ 258945 w 762185"/>
              <a:gd name="connsiteY6" fmla="*/ 957935 h 1016449"/>
              <a:gd name="connsiteX7" fmla="*/ 258945 w 762185"/>
              <a:gd name="connsiteY7" fmla="*/ 957965 h 1016449"/>
              <a:gd name="connsiteX8" fmla="*/ 470213 w 762185"/>
              <a:gd name="connsiteY8" fmla="*/ 759564 h 1016449"/>
              <a:gd name="connsiteX9" fmla="*/ 510952 w 762185"/>
              <a:gd name="connsiteY9" fmla="*/ 654427 h 1016449"/>
              <a:gd name="connsiteX10" fmla="*/ 502095 w 762185"/>
              <a:gd name="connsiteY10" fmla="*/ 374512 h 1016449"/>
              <a:gd name="connsiteX11" fmla="*/ 499866 w 762185"/>
              <a:gd name="connsiteY11" fmla="*/ 372946 h 1016449"/>
              <a:gd name="connsiteX12" fmla="*/ 205155 w 762185"/>
              <a:gd name="connsiteY12" fmla="*/ 686489 h 1016449"/>
              <a:gd name="connsiteX13" fmla="*/ 305803 w 762185"/>
              <a:gd name="connsiteY13" fmla="*/ 779753 h 1016449"/>
              <a:gd name="connsiteX14" fmla="*/ 203676 w 762185"/>
              <a:gd name="connsiteY14" fmla="*/ 960787 h 1016449"/>
              <a:gd name="connsiteX15" fmla="*/ 239383 w 762185"/>
              <a:gd name="connsiteY15" fmla="*/ 1016449 h 1016449"/>
              <a:gd name="connsiteX16" fmla="*/ 183506 w 762185"/>
              <a:gd name="connsiteY16" fmla="*/ 981984 h 1016449"/>
              <a:gd name="connsiteX17" fmla="*/ 156442 w 762185"/>
              <a:gd name="connsiteY17" fmla="*/ 960036 h 1016449"/>
              <a:gd name="connsiteX18" fmla="*/ 151096 w 762185"/>
              <a:gd name="connsiteY18" fmla="*/ 959140 h 1016449"/>
              <a:gd name="connsiteX19" fmla="*/ 134486 w 762185"/>
              <a:gd name="connsiteY19" fmla="*/ 942799 h 1016449"/>
              <a:gd name="connsiteX20" fmla="*/ 130898 w 762185"/>
              <a:gd name="connsiteY20" fmla="*/ 938527 h 1016449"/>
              <a:gd name="connsiteX21" fmla="*/ 120091 w 762185"/>
              <a:gd name="connsiteY21" fmla="*/ 927672 h 1016449"/>
              <a:gd name="connsiteX22" fmla="*/ 341080 w 762185"/>
              <a:gd name="connsiteY22" fmla="*/ 248262 h 1016449"/>
              <a:gd name="connsiteX23" fmla="*/ 573870 w 762185"/>
              <a:gd name="connsiteY23" fmla="*/ 0 h 1016449"/>
              <a:gd name="connsiteX0" fmla="*/ 573870 w 762185"/>
              <a:gd name="connsiteY0" fmla="*/ 0 h 1016449"/>
              <a:gd name="connsiteX1" fmla="*/ 580560 w 762185"/>
              <a:gd name="connsiteY1" fmla="*/ 10379 h 1016449"/>
              <a:gd name="connsiteX2" fmla="*/ 586118 w 762185"/>
              <a:gd name="connsiteY2" fmla="*/ 19555 h 1016449"/>
              <a:gd name="connsiteX3" fmla="*/ 586138 w 762185"/>
              <a:gd name="connsiteY3" fmla="*/ 19475 h 1016449"/>
              <a:gd name="connsiteX4" fmla="*/ 728822 w 762185"/>
              <a:gd name="connsiteY4" fmla="*/ 709842 h 1016449"/>
              <a:gd name="connsiteX5" fmla="*/ 263887 w 762185"/>
              <a:gd name="connsiteY5" fmla="*/ 970923 h 1016449"/>
              <a:gd name="connsiteX6" fmla="*/ 258945 w 762185"/>
              <a:gd name="connsiteY6" fmla="*/ 957935 h 1016449"/>
              <a:gd name="connsiteX7" fmla="*/ 258945 w 762185"/>
              <a:gd name="connsiteY7" fmla="*/ 957965 h 1016449"/>
              <a:gd name="connsiteX8" fmla="*/ 470213 w 762185"/>
              <a:gd name="connsiteY8" fmla="*/ 759564 h 1016449"/>
              <a:gd name="connsiteX9" fmla="*/ 510952 w 762185"/>
              <a:gd name="connsiteY9" fmla="*/ 654427 h 1016449"/>
              <a:gd name="connsiteX10" fmla="*/ 502095 w 762185"/>
              <a:gd name="connsiteY10" fmla="*/ 374512 h 1016449"/>
              <a:gd name="connsiteX11" fmla="*/ 627592 w 762185"/>
              <a:gd name="connsiteY11" fmla="*/ 399071 h 1016449"/>
              <a:gd name="connsiteX12" fmla="*/ 205155 w 762185"/>
              <a:gd name="connsiteY12" fmla="*/ 686489 h 1016449"/>
              <a:gd name="connsiteX13" fmla="*/ 305803 w 762185"/>
              <a:gd name="connsiteY13" fmla="*/ 779753 h 1016449"/>
              <a:gd name="connsiteX14" fmla="*/ 203676 w 762185"/>
              <a:gd name="connsiteY14" fmla="*/ 960787 h 1016449"/>
              <a:gd name="connsiteX15" fmla="*/ 239383 w 762185"/>
              <a:gd name="connsiteY15" fmla="*/ 1016449 h 1016449"/>
              <a:gd name="connsiteX16" fmla="*/ 183506 w 762185"/>
              <a:gd name="connsiteY16" fmla="*/ 981984 h 1016449"/>
              <a:gd name="connsiteX17" fmla="*/ 156442 w 762185"/>
              <a:gd name="connsiteY17" fmla="*/ 960036 h 1016449"/>
              <a:gd name="connsiteX18" fmla="*/ 151096 w 762185"/>
              <a:gd name="connsiteY18" fmla="*/ 959140 h 1016449"/>
              <a:gd name="connsiteX19" fmla="*/ 134486 w 762185"/>
              <a:gd name="connsiteY19" fmla="*/ 942799 h 1016449"/>
              <a:gd name="connsiteX20" fmla="*/ 130898 w 762185"/>
              <a:gd name="connsiteY20" fmla="*/ 938527 h 1016449"/>
              <a:gd name="connsiteX21" fmla="*/ 120091 w 762185"/>
              <a:gd name="connsiteY21" fmla="*/ 927672 h 1016449"/>
              <a:gd name="connsiteX22" fmla="*/ 341080 w 762185"/>
              <a:gd name="connsiteY22" fmla="*/ 248262 h 1016449"/>
              <a:gd name="connsiteX23" fmla="*/ 573870 w 762185"/>
              <a:gd name="connsiteY23" fmla="*/ 0 h 1016449"/>
              <a:gd name="connsiteX0" fmla="*/ 573870 w 762185"/>
              <a:gd name="connsiteY0" fmla="*/ 0 h 1016449"/>
              <a:gd name="connsiteX1" fmla="*/ 580560 w 762185"/>
              <a:gd name="connsiteY1" fmla="*/ 10379 h 1016449"/>
              <a:gd name="connsiteX2" fmla="*/ 586118 w 762185"/>
              <a:gd name="connsiteY2" fmla="*/ 19555 h 1016449"/>
              <a:gd name="connsiteX3" fmla="*/ 586138 w 762185"/>
              <a:gd name="connsiteY3" fmla="*/ 19475 h 1016449"/>
              <a:gd name="connsiteX4" fmla="*/ 728822 w 762185"/>
              <a:gd name="connsiteY4" fmla="*/ 709842 h 1016449"/>
              <a:gd name="connsiteX5" fmla="*/ 263887 w 762185"/>
              <a:gd name="connsiteY5" fmla="*/ 970923 h 1016449"/>
              <a:gd name="connsiteX6" fmla="*/ 258945 w 762185"/>
              <a:gd name="connsiteY6" fmla="*/ 957935 h 1016449"/>
              <a:gd name="connsiteX7" fmla="*/ 258945 w 762185"/>
              <a:gd name="connsiteY7" fmla="*/ 957965 h 1016449"/>
              <a:gd name="connsiteX8" fmla="*/ 470213 w 762185"/>
              <a:gd name="connsiteY8" fmla="*/ 759564 h 1016449"/>
              <a:gd name="connsiteX9" fmla="*/ 510952 w 762185"/>
              <a:gd name="connsiteY9" fmla="*/ 654427 h 1016449"/>
              <a:gd name="connsiteX10" fmla="*/ 502095 w 762185"/>
              <a:gd name="connsiteY10" fmla="*/ 374512 h 1016449"/>
              <a:gd name="connsiteX11" fmla="*/ 598563 w 762185"/>
              <a:gd name="connsiteY11" fmla="*/ 399071 h 1016449"/>
              <a:gd name="connsiteX12" fmla="*/ 205155 w 762185"/>
              <a:gd name="connsiteY12" fmla="*/ 686489 h 1016449"/>
              <a:gd name="connsiteX13" fmla="*/ 305803 w 762185"/>
              <a:gd name="connsiteY13" fmla="*/ 779753 h 1016449"/>
              <a:gd name="connsiteX14" fmla="*/ 203676 w 762185"/>
              <a:gd name="connsiteY14" fmla="*/ 960787 h 1016449"/>
              <a:gd name="connsiteX15" fmla="*/ 239383 w 762185"/>
              <a:gd name="connsiteY15" fmla="*/ 1016449 h 1016449"/>
              <a:gd name="connsiteX16" fmla="*/ 183506 w 762185"/>
              <a:gd name="connsiteY16" fmla="*/ 981984 h 1016449"/>
              <a:gd name="connsiteX17" fmla="*/ 156442 w 762185"/>
              <a:gd name="connsiteY17" fmla="*/ 960036 h 1016449"/>
              <a:gd name="connsiteX18" fmla="*/ 151096 w 762185"/>
              <a:gd name="connsiteY18" fmla="*/ 959140 h 1016449"/>
              <a:gd name="connsiteX19" fmla="*/ 134486 w 762185"/>
              <a:gd name="connsiteY19" fmla="*/ 942799 h 1016449"/>
              <a:gd name="connsiteX20" fmla="*/ 130898 w 762185"/>
              <a:gd name="connsiteY20" fmla="*/ 938527 h 1016449"/>
              <a:gd name="connsiteX21" fmla="*/ 120091 w 762185"/>
              <a:gd name="connsiteY21" fmla="*/ 927672 h 1016449"/>
              <a:gd name="connsiteX22" fmla="*/ 341080 w 762185"/>
              <a:gd name="connsiteY22" fmla="*/ 248262 h 1016449"/>
              <a:gd name="connsiteX23" fmla="*/ 573870 w 762185"/>
              <a:gd name="connsiteY23" fmla="*/ 0 h 1016449"/>
              <a:gd name="connsiteX0" fmla="*/ 573870 w 762185"/>
              <a:gd name="connsiteY0" fmla="*/ 0 h 1016449"/>
              <a:gd name="connsiteX1" fmla="*/ 580560 w 762185"/>
              <a:gd name="connsiteY1" fmla="*/ 10379 h 1016449"/>
              <a:gd name="connsiteX2" fmla="*/ 586118 w 762185"/>
              <a:gd name="connsiteY2" fmla="*/ 19555 h 1016449"/>
              <a:gd name="connsiteX3" fmla="*/ 586138 w 762185"/>
              <a:gd name="connsiteY3" fmla="*/ 19475 h 1016449"/>
              <a:gd name="connsiteX4" fmla="*/ 728822 w 762185"/>
              <a:gd name="connsiteY4" fmla="*/ 709842 h 1016449"/>
              <a:gd name="connsiteX5" fmla="*/ 263887 w 762185"/>
              <a:gd name="connsiteY5" fmla="*/ 970923 h 1016449"/>
              <a:gd name="connsiteX6" fmla="*/ 258945 w 762185"/>
              <a:gd name="connsiteY6" fmla="*/ 957935 h 1016449"/>
              <a:gd name="connsiteX7" fmla="*/ 258945 w 762185"/>
              <a:gd name="connsiteY7" fmla="*/ 957965 h 1016449"/>
              <a:gd name="connsiteX8" fmla="*/ 470213 w 762185"/>
              <a:gd name="connsiteY8" fmla="*/ 759564 h 1016449"/>
              <a:gd name="connsiteX9" fmla="*/ 510952 w 762185"/>
              <a:gd name="connsiteY9" fmla="*/ 654427 h 1016449"/>
              <a:gd name="connsiteX10" fmla="*/ 522415 w 762185"/>
              <a:gd name="connsiteY10" fmla="*/ 563197 h 1016449"/>
              <a:gd name="connsiteX11" fmla="*/ 598563 w 762185"/>
              <a:gd name="connsiteY11" fmla="*/ 399071 h 1016449"/>
              <a:gd name="connsiteX12" fmla="*/ 205155 w 762185"/>
              <a:gd name="connsiteY12" fmla="*/ 686489 h 1016449"/>
              <a:gd name="connsiteX13" fmla="*/ 305803 w 762185"/>
              <a:gd name="connsiteY13" fmla="*/ 779753 h 1016449"/>
              <a:gd name="connsiteX14" fmla="*/ 203676 w 762185"/>
              <a:gd name="connsiteY14" fmla="*/ 960787 h 1016449"/>
              <a:gd name="connsiteX15" fmla="*/ 239383 w 762185"/>
              <a:gd name="connsiteY15" fmla="*/ 1016449 h 1016449"/>
              <a:gd name="connsiteX16" fmla="*/ 183506 w 762185"/>
              <a:gd name="connsiteY16" fmla="*/ 981984 h 1016449"/>
              <a:gd name="connsiteX17" fmla="*/ 156442 w 762185"/>
              <a:gd name="connsiteY17" fmla="*/ 960036 h 1016449"/>
              <a:gd name="connsiteX18" fmla="*/ 151096 w 762185"/>
              <a:gd name="connsiteY18" fmla="*/ 959140 h 1016449"/>
              <a:gd name="connsiteX19" fmla="*/ 134486 w 762185"/>
              <a:gd name="connsiteY19" fmla="*/ 942799 h 1016449"/>
              <a:gd name="connsiteX20" fmla="*/ 130898 w 762185"/>
              <a:gd name="connsiteY20" fmla="*/ 938527 h 1016449"/>
              <a:gd name="connsiteX21" fmla="*/ 120091 w 762185"/>
              <a:gd name="connsiteY21" fmla="*/ 927672 h 1016449"/>
              <a:gd name="connsiteX22" fmla="*/ 341080 w 762185"/>
              <a:gd name="connsiteY22" fmla="*/ 248262 h 1016449"/>
              <a:gd name="connsiteX23" fmla="*/ 573870 w 762185"/>
              <a:gd name="connsiteY23" fmla="*/ 0 h 1016449"/>
              <a:gd name="connsiteX0" fmla="*/ 573870 w 762185"/>
              <a:gd name="connsiteY0" fmla="*/ 0 h 1016449"/>
              <a:gd name="connsiteX1" fmla="*/ 580560 w 762185"/>
              <a:gd name="connsiteY1" fmla="*/ 10379 h 1016449"/>
              <a:gd name="connsiteX2" fmla="*/ 586118 w 762185"/>
              <a:gd name="connsiteY2" fmla="*/ 19555 h 1016449"/>
              <a:gd name="connsiteX3" fmla="*/ 586138 w 762185"/>
              <a:gd name="connsiteY3" fmla="*/ 19475 h 1016449"/>
              <a:gd name="connsiteX4" fmla="*/ 728822 w 762185"/>
              <a:gd name="connsiteY4" fmla="*/ 709842 h 1016449"/>
              <a:gd name="connsiteX5" fmla="*/ 263887 w 762185"/>
              <a:gd name="connsiteY5" fmla="*/ 970923 h 1016449"/>
              <a:gd name="connsiteX6" fmla="*/ 258945 w 762185"/>
              <a:gd name="connsiteY6" fmla="*/ 957935 h 1016449"/>
              <a:gd name="connsiteX7" fmla="*/ 258945 w 762185"/>
              <a:gd name="connsiteY7" fmla="*/ 957965 h 1016449"/>
              <a:gd name="connsiteX8" fmla="*/ 470213 w 762185"/>
              <a:gd name="connsiteY8" fmla="*/ 759564 h 1016449"/>
              <a:gd name="connsiteX9" fmla="*/ 510952 w 762185"/>
              <a:gd name="connsiteY9" fmla="*/ 654427 h 1016449"/>
              <a:gd name="connsiteX10" fmla="*/ 522415 w 762185"/>
              <a:gd name="connsiteY10" fmla="*/ 563197 h 1016449"/>
              <a:gd name="connsiteX11" fmla="*/ 598563 w 762185"/>
              <a:gd name="connsiteY11" fmla="*/ 399071 h 1016449"/>
              <a:gd name="connsiteX12" fmla="*/ 303853 w 762185"/>
              <a:gd name="connsiteY12" fmla="*/ 727129 h 1016449"/>
              <a:gd name="connsiteX13" fmla="*/ 305803 w 762185"/>
              <a:gd name="connsiteY13" fmla="*/ 779753 h 1016449"/>
              <a:gd name="connsiteX14" fmla="*/ 203676 w 762185"/>
              <a:gd name="connsiteY14" fmla="*/ 960787 h 1016449"/>
              <a:gd name="connsiteX15" fmla="*/ 239383 w 762185"/>
              <a:gd name="connsiteY15" fmla="*/ 1016449 h 1016449"/>
              <a:gd name="connsiteX16" fmla="*/ 183506 w 762185"/>
              <a:gd name="connsiteY16" fmla="*/ 981984 h 1016449"/>
              <a:gd name="connsiteX17" fmla="*/ 156442 w 762185"/>
              <a:gd name="connsiteY17" fmla="*/ 960036 h 1016449"/>
              <a:gd name="connsiteX18" fmla="*/ 151096 w 762185"/>
              <a:gd name="connsiteY18" fmla="*/ 959140 h 1016449"/>
              <a:gd name="connsiteX19" fmla="*/ 134486 w 762185"/>
              <a:gd name="connsiteY19" fmla="*/ 942799 h 1016449"/>
              <a:gd name="connsiteX20" fmla="*/ 130898 w 762185"/>
              <a:gd name="connsiteY20" fmla="*/ 938527 h 1016449"/>
              <a:gd name="connsiteX21" fmla="*/ 120091 w 762185"/>
              <a:gd name="connsiteY21" fmla="*/ 927672 h 1016449"/>
              <a:gd name="connsiteX22" fmla="*/ 341080 w 762185"/>
              <a:gd name="connsiteY22" fmla="*/ 248262 h 1016449"/>
              <a:gd name="connsiteX23" fmla="*/ 573870 w 762185"/>
              <a:gd name="connsiteY23" fmla="*/ 0 h 1016449"/>
              <a:gd name="connsiteX0" fmla="*/ 573870 w 762185"/>
              <a:gd name="connsiteY0" fmla="*/ 0 h 1016449"/>
              <a:gd name="connsiteX1" fmla="*/ 580560 w 762185"/>
              <a:gd name="connsiteY1" fmla="*/ 10379 h 1016449"/>
              <a:gd name="connsiteX2" fmla="*/ 586118 w 762185"/>
              <a:gd name="connsiteY2" fmla="*/ 19555 h 1016449"/>
              <a:gd name="connsiteX3" fmla="*/ 586138 w 762185"/>
              <a:gd name="connsiteY3" fmla="*/ 19475 h 1016449"/>
              <a:gd name="connsiteX4" fmla="*/ 728822 w 762185"/>
              <a:gd name="connsiteY4" fmla="*/ 709842 h 1016449"/>
              <a:gd name="connsiteX5" fmla="*/ 263887 w 762185"/>
              <a:gd name="connsiteY5" fmla="*/ 970923 h 1016449"/>
              <a:gd name="connsiteX6" fmla="*/ 258945 w 762185"/>
              <a:gd name="connsiteY6" fmla="*/ 957935 h 1016449"/>
              <a:gd name="connsiteX7" fmla="*/ 258945 w 762185"/>
              <a:gd name="connsiteY7" fmla="*/ 957965 h 1016449"/>
              <a:gd name="connsiteX8" fmla="*/ 534076 w 762185"/>
              <a:gd name="connsiteY8" fmla="*/ 779884 h 1016449"/>
              <a:gd name="connsiteX9" fmla="*/ 510952 w 762185"/>
              <a:gd name="connsiteY9" fmla="*/ 654427 h 1016449"/>
              <a:gd name="connsiteX10" fmla="*/ 522415 w 762185"/>
              <a:gd name="connsiteY10" fmla="*/ 563197 h 1016449"/>
              <a:gd name="connsiteX11" fmla="*/ 598563 w 762185"/>
              <a:gd name="connsiteY11" fmla="*/ 399071 h 1016449"/>
              <a:gd name="connsiteX12" fmla="*/ 303853 w 762185"/>
              <a:gd name="connsiteY12" fmla="*/ 727129 h 1016449"/>
              <a:gd name="connsiteX13" fmla="*/ 305803 w 762185"/>
              <a:gd name="connsiteY13" fmla="*/ 779753 h 1016449"/>
              <a:gd name="connsiteX14" fmla="*/ 203676 w 762185"/>
              <a:gd name="connsiteY14" fmla="*/ 960787 h 1016449"/>
              <a:gd name="connsiteX15" fmla="*/ 239383 w 762185"/>
              <a:gd name="connsiteY15" fmla="*/ 1016449 h 1016449"/>
              <a:gd name="connsiteX16" fmla="*/ 183506 w 762185"/>
              <a:gd name="connsiteY16" fmla="*/ 981984 h 1016449"/>
              <a:gd name="connsiteX17" fmla="*/ 156442 w 762185"/>
              <a:gd name="connsiteY17" fmla="*/ 960036 h 1016449"/>
              <a:gd name="connsiteX18" fmla="*/ 151096 w 762185"/>
              <a:gd name="connsiteY18" fmla="*/ 959140 h 1016449"/>
              <a:gd name="connsiteX19" fmla="*/ 134486 w 762185"/>
              <a:gd name="connsiteY19" fmla="*/ 942799 h 1016449"/>
              <a:gd name="connsiteX20" fmla="*/ 130898 w 762185"/>
              <a:gd name="connsiteY20" fmla="*/ 938527 h 1016449"/>
              <a:gd name="connsiteX21" fmla="*/ 120091 w 762185"/>
              <a:gd name="connsiteY21" fmla="*/ 927672 h 1016449"/>
              <a:gd name="connsiteX22" fmla="*/ 341080 w 762185"/>
              <a:gd name="connsiteY22" fmla="*/ 248262 h 1016449"/>
              <a:gd name="connsiteX23" fmla="*/ 573870 w 762185"/>
              <a:gd name="connsiteY23" fmla="*/ 0 h 1016449"/>
              <a:gd name="connsiteX0" fmla="*/ 573870 w 762185"/>
              <a:gd name="connsiteY0" fmla="*/ 0 h 1016449"/>
              <a:gd name="connsiteX1" fmla="*/ 580560 w 762185"/>
              <a:gd name="connsiteY1" fmla="*/ 10379 h 1016449"/>
              <a:gd name="connsiteX2" fmla="*/ 586118 w 762185"/>
              <a:gd name="connsiteY2" fmla="*/ 19555 h 1016449"/>
              <a:gd name="connsiteX3" fmla="*/ 586138 w 762185"/>
              <a:gd name="connsiteY3" fmla="*/ 19475 h 1016449"/>
              <a:gd name="connsiteX4" fmla="*/ 728822 w 762185"/>
              <a:gd name="connsiteY4" fmla="*/ 709842 h 1016449"/>
              <a:gd name="connsiteX5" fmla="*/ 263887 w 762185"/>
              <a:gd name="connsiteY5" fmla="*/ 970923 h 1016449"/>
              <a:gd name="connsiteX6" fmla="*/ 258945 w 762185"/>
              <a:gd name="connsiteY6" fmla="*/ 957935 h 1016449"/>
              <a:gd name="connsiteX7" fmla="*/ 424407 w 762185"/>
              <a:gd name="connsiteY7" fmla="*/ 943451 h 1016449"/>
              <a:gd name="connsiteX8" fmla="*/ 534076 w 762185"/>
              <a:gd name="connsiteY8" fmla="*/ 779884 h 1016449"/>
              <a:gd name="connsiteX9" fmla="*/ 510952 w 762185"/>
              <a:gd name="connsiteY9" fmla="*/ 654427 h 1016449"/>
              <a:gd name="connsiteX10" fmla="*/ 522415 w 762185"/>
              <a:gd name="connsiteY10" fmla="*/ 563197 h 1016449"/>
              <a:gd name="connsiteX11" fmla="*/ 598563 w 762185"/>
              <a:gd name="connsiteY11" fmla="*/ 399071 h 1016449"/>
              <a:gd name="connsiteX12" fmla="*/ 303853 w 762185"/>
              <a:gd name="connsiteY12" fmla="*/ 727129 h 1016449"/>
              <a:gd name="connsiteX13" fmla="*/ 305803 w 762185"/>
              <a:gd name="connsiteY13" fmla="*/ 779753 h 1016449"/>
              <a:gd name="connsiteX14" fmla="*/ 203676 w 762185"/>
              <a:gd name="connsiteY14" fmla="*/ 960787 h 1016449"/>
              <a:gd name="connsiteX15" fmla="*/ 239383 w 762185"/>
              <a:gd name="connsiteY15" fmla="*/ 1016449 h 1016449"/>
              <a:gd name="connsiteX16" fmla="*/ 183506 w 762185"/>
              <a:gd name="connsiteY16" fmla="*/ 981984 h 1016449"/>
              <a:gd name="connsiteX17" fmla="*/ 156442 w 762185"/>
              <a:gd name="connsiteY17" fmla="*/ 960036 h 1016449"/>
              <a:gd name="connsiteX18" fmla="*/ 151096 w 762185"/>
              <a:gd name="connsiteY18" fmla="*/ 959140 h 1016449"/>
              <a:gd name="connsiteX19" fmla="*/ 134486 w 762185"/>
              <a:gd name="connsiteY19" fmla="*/ 942799 h 1016449"/>
              <a:gd name="connsiteX20" fmla="*/ 130898 w 762185"/>
              <a:gd name="connsiteY20" fmla="*/ 938527 h 1016449"/>
              <a:gd name="connsiteX21" fmla="*/ 120091 w 762185"/>
              <a:gd name="connsiteY21" fmla="*/ 927672 h 1016449"/>
              <a:gd name="connsiteX22" fmla="*/ 341080 w 762185"/>
              <a:gd name="connsiteY22" fmla="*/ 248262 h 1016449"/>
              <a:gd name="connsiteX23" fmla="*/ 573870 w 762185"/>
              <a:gd name="connsiteY23" fmla="*/ 0 h 1016449"/>
              <a:gd name="connsiteX0" fmla="*/ 573870 w 762185"/>
              <a:gd name="connsiteY0" fmla="*/ 0 h 1016449"/>
              <a:gd name="connsiteX1" fmla="*/ 580560 w 762185"/>
              <a:gd name="connsiteY1" fmla="*/ 10379 h 1016449"/>
              <a:gd name="connsiteX2" fmla="*/ 586118 w 762185"/>
              <a:gd name="connsiteY2" fmla="*/ 19555 h 1016449"/>
              <a:gd name="connsiteX3" fmla="*/ 586138 w 762185"/>
              <a:gd name="connsiteY3" fmla="*/ 19475 h 1016449"/>
              <a:gd name="connsiteX4" fmla="*/ 728822 w 762185"/>
              <a:gd name="connsiteY4" fmla="*/ 709842 h 1016449"/>
              <a:gd name="connsiteX5" fmla="*/ 263887 w 762185"/>
              <a:gd name="connsiteY5" fmla="*/ 970923 h 1016449"/>
              <a:gd name="connsiteX6" fmla="*/ 258945 w 762185"/>
              <a:gd name="connsiteY6" fmla="*/ 957935 h 1016449"/>
              <a:gd name="connsiteX7" fmla="*/ 424407 w 762185"/>
              <a:gd name="connsiteY7" fmla="*/ 943451 h 1016449"/>
              <a:gd name="connsiteX8" fmla="*/ 534076 w 762185"/>
              <a:gd name="connsiteY8" fmla="*/ 779884 h 1016449"/>
              <a:gd name="connsiteX9" fmla="*/ 467409 w 762185"/>
              <a:gd name="connsiteY9" fmla="*/ 706679 h 1016449"/>
              <a:gd name="connsiteX10" fmla="*/ 522415 w 762185"/>
              <a:gd name="connsiteY10" fmla="*/ 563197 h 1016449"/>
              <a:gd name="connsiteX11" fmla="*/ 598563 w 762185"/>
              <a:gd name="connsiteY11" fmla="*/ 399071 h 1016449"/>
              <a:gd name="connsiteX12" fmla="*/ 303853 w 762185"/>
              <a:gd name="connsiteY12" fmla="*/ 727129 h 1016449"/>
              <a:gd name="connsiteX13" fmla="*/ 305803 w 762185"/>
              <a:gd name="connsiteY13" fmla="*/ 779753 h 1016449"/>
              <a:gd name="connsiteX14" fmla="*/ 203676 w 762185"/>
              <a:gd name="connsiteY14" fmla="*/ 960787 h 1016449"/>
              <a:gd name="connsiteX15" fmla="*/ 239383 w 762185"/>
              <a:gd name="connsiteY15" fmla="*/ 1016449 h 1016449"/>
              <a:gd name="connsiteX16" fmla="*/ 183506 w 762185"/>
              <a:gd name="connsiteY16" fmla="*/ 981984 h 1016449"/>
              <a:gd name="connsiteX17" fmla="*/ 156442 w 762185"/>
              <a:gd name="connsiteY17" fmla="*/ 960036 h 1016449"/>
              <a:gd name="connsiteX18" fmla="*/ 151096 w 762185"/>
              <a:gd name="connsiteY18" fmla="*/ 959140 h 1016449"/>
              <a:gd name="connsiteX19" fmla="*/ 134486 w 762185"/>
              <a:gd name="connsiteY19" fmla="*/ 942799 h 1016449"/>
              <a:gd name="connsiteX20" fmla="*/ 130898 w 762185"/>
              <a:gd name="connsiteY20" fmla="*/ 938527 h 1016449"/>
              <a:gd name="connsiteX21" fmla="*/ 120091 w 762185"/>
              <a:gd name="connsiteY21" fmla="*/ 927672 h 1016449"/>
              <a:gd name="connsiteX22" fmla="*/ 341080 w 762185"/>
              <a:gd name="connsiteY22" fmla="*/ 248262 h 1016449"/>
              <a:gd name="connsiteX23" fmla="*/ 573870 w 762185"/>
              <a:gd name="connsiteY23" fmla="*/ 0 h 1016449"/>
              <a:gd name="connsiteX0" fmla="*/ 573870 w 762185"/>
              <a:gd name="connsiteY0" fmla="*/ 0 h 1016449"/>
              <a:gd name="connsiteX1" fmla="*/ 580560 w 762185"/>
              <a:gd name="connsiteY1" fmla="*/ 10379 h 1016449"/>
              <a:gd name="connsiteX2" fmla="*/ 586118 w 762185"/>
              <a:gd name="connsiteY2" fmla="*/ 19555 h 1016449"/>
              <a:gd name="connsiteX3" fmla="*/ 586138 w 762185"/>
              <a:gd name="connsiteY3" fmla="*/ 19475 h 1016449"/>
              <a:gd name="connsiteX4" fmla="*/ 728822 w 762185"/>
              <a:gd name="connsiteY4" fmla="*/ 709842 h 1016449"/>
              <a:gd name="connsiteX5" fmla="*/ 263887 w 762185"/>
              <a:gd name="connsiteY5" fmla="*/ 970923 h 1016449"/>
              <a:gd name="connsiteX6" fmla="*/ 258945 w 762185"/>
              <a:gd name="connsiteY6" fmla="*/ 957935 h 1016449"/>
              <a:gd name="connsiteX7" fmla="*/ 424407 w 762185"/>
              <a:gd name="connsiteY7" fmla="*/ 943451 h 1016449"/>
              <a:gd name="connsiteX8" fmla="*/ 592133 w 762185"/>
              <a:gd name="connsiteY8" fmla="*/ 785689 h 1016449"/>
              <a:gd name="connsiteX9" fmla="*/ 467409 w 762185"/>
              <a:gd name="connsiteY9" fmla="*/ 706679 h 1016449"/>
              <a:gd name="connsiteX10" fmla="*/ 522415 w 762185"/>
              <a:gd name="connsiteY10" fmla="*/ 563197 h 1016449"/>
              <a:gd name="connsiteX11" fmla="*/ 598563 w 762185"/>
              <a:gd name="connsiteY11" fmla="*/ 399071 h 1016449"/>
              <a:gd name="connsiteX12" fmla="*/ 303853 w 762185"/>
              <a:gd name="connsiteY12" fmla="*/ 727129 h 1016449"/>
              <a:gd name="connsiteX13" fmla="*/ 305803 w 762185"/>
              <a:gd name="connsiteY13" fmla="*/ 779753 h 1016449"/>
              <a:gd name="connsiteX14" fmla="*/ 203676 w 762185"/>
              <a:gd name="connsiteY14" fmla="*/ 960787 h 1016449"/>
              <a:gd name="connsiteX15" fmla="*/ 239383 w 762185"/>
              <a:gd name="connsiteY15" fmla="*/ 1016449 h 1016449"/>
              <a:gd name="connsiteX16" fmla="*/ 183506 w 762185"/>
              <a:gd name="connsiteY16" fmla="*/ 981984 h 1016449"/>
              <a:gd name="connsiteX17" fmla="*/ 156442 w 762185"/>
              <a:gd name="connsiteY17" fmla="*/ 960036 h 1016449"/>
              <a:gd name="connsiteX18" fmla="*/ 151096 w 762185"/>
              <a:gd name="connsiteY18" fmla="*/ 959140 h 1016449"/>
              <a:gd name="connsiteX19" fmla="*/ 134486 w 762185"/>
              <a:gd name="connsiteY19" fmla="*/ 942799 h 1016449"/>
              <a:gd name="connsiteX20" fmla="*/ 130898 w 762185"/>
              <a:gd name="connsiteY20" fmla="*/ 938527 h 1016449"/>
              <a:gd name="connsiteX21" fmla="*/ 120091 w 762185"/>
              <a:gd name="connsiteY21" fmla="*/ 927672 h 1016449"/>
              <a:gd name="connsiteX22" fmla="*/ 341080 w 762185"/>
              <a:gd name="connsiteY22" fmla="*/ 248262 h 1016449"/>
              <a:gd name="connsiteX23" fmla="*/ 573870 w 762185"/>
              <a:gd name="connsiteY23" fmla="*/ 0 h 1016449"/>
              <a:gd name="connsiteX0" fmla="*/ 573870 w 762185"/>
              <a:gd name="connsiteY0" fmla="*/ 0 h 1016449"/>
              <a:gd name="connsiteX1" fmla="*/ 580560 w 762185"/>
              <a:gd name="connsiteY1" fmla="*/ 10379 h 1016449"/>
              <a:gd name="connsiteX2" fmla="*/ 586118 w 762185"/>
              <a:gd name="connsiteY2" fmla="*/ 19555 h 1016449"/>
              <a:gd name="connsiteX3" fmla="*/ 586138 w 762185"/>
              <a:gd name="connsiteY3" fmla="*/ 19475 h 1016449"/>
              <a:gd name="connsiteX4" fmla="*/ 728822 w 762185"/>
              <a:gd name="connsiteY4" fmla="*/ 709842 h 1016449"/>
              <a:gd name="connsiteX5" fmla="*/ 263887 w 762185"/>
              <a:gd name="connsiteY5" fmla="*/ 970923 h 1016449"/>
              <a:gd name="connsiteX6" fmla="*/ 258945 w 762185"/>
              <a:gd name="connsiteY6" fmla="*/ 957935 h 1016449"/>
              <a:gd name="connsiteX7" fmla="*/ 424407 w 762185"/>
              <a:gd name="connsiteY7" fmla="*/ 943451 h 1016449"/>
              <a:gd name="connsiteX8" fmla="*/ 557299 w 762185"/>
              <a:gd name="connsiteY8" fmla="*/ 788592 h 1016449"/>
              <a:gd name="connsiteX9" fmla="*/ 467409 w 762185"/>
              <a:gd name="connsiteY9" fmla="*/ 706679 h 1016449"/>
              <a:gd name="connsiteX10" fmla="*/ 522415 w 762185"/>
              <a:gd name="connsiteY10" fmla="*/ 563197 h 1016449"/>
              <a:gd name="connsiteX11" fmla="*/ 598563 w 762185"/>
              <a:gd name="connsiteY11" fmla="*/ 399071 h 1016449"/>
              <a:gd name="connsiteX12" fmla="*/ 303853 w 762185"/>
              <a:gd name="connsiteY12" fmla="*/ 727129 h 1016449"/>
              <a:gd name="connsiteX13" fmla="*/ 305803 w 762185"/>
              <a:gd name="connsiteY13" fmla="*/ 779753 h 1016449"/>
              <a:gd name="connsiteX14" fmla="*/ 203676 w 762185"/>
              <a:gd name="connsiteY14" fmla="*/ 960787 h 1016449"/>
              <a:gd name="connsiteX15" fmla="*/ 239383 w 762185"/>
              <a:gd name="connsiteY15" fmla="*/ 1016449 h 1016449"/>
              <a:gd name="connsiteX16" fmla="*/ 183506 w 762185"/>
              <a:gd name="connsiteY16" fmla="*/ 981984 h 1016449"/>
              <a:gd name="connsiteX17" fmla="*/ 156442 w 762185"/>
              <a:gd name="connsiteY17" fmla="*/ 960036 h 1016449"/>
              <a:gd name="connsiteX18" fmla="*/ 151096 w 762185"/>
              <a:gd name="connsiteY18" fmla="*/ 959140 h 1016449"/>
              <a:gd name="connsiteX19" fmla="*/ 134486 w 762185"/>
              <a:gd name="connsiteY19" fmla="*/ 942799 h 1016449"/>
              <a:gd name="connsiteX20" fmla="*/ 130898 w 762185"/>
              <a:gd name="connsiteY20" fmla="*/ 938527 h 1016449"/>
              <a:gd name="connsiteX21" fmla="*/ 120091 w 762185"/>
              <a:gd name="connsiteY21" fmla="*/ 927672 h 1016449"/>
              <a:gd name="connsiteX22" fmla="*/ 341080 w 762185"/>
              <a:gd name="connsiteY22" fmla="*/ 248262 h 1016449"/>
              <a:gd name="connsiteX23" fmla="*/ 573870 w 762185"/>
              <a:gd name="connsiteY23" fmla="*/ 0 h 1016449"/>
              <a:gd name="connsiteX0" fmla="*/ 573870 w 762185"/>
              <a:gd name="connsiteY0" fmla="*/ 0 h 1016449"/>
              <a:gd name="connsiteX1" fmla="*/ 580560 w 762185"/>
              <a:gd name="connsiteY1" fmla="*/ 10379 h 1016449"/>
              <a:gd name="connsiteX2" fmla="*/ 586118 w 762185"/>
              <a:gd name="connsiteY2" fmla="*/ 19555 h 1016449"/>
              <a:gd name="connsiteX3" fmla="*/ 586138 w 762185"/>
              <a:gd name="connsiteY3" fmla="*/ 19475 h 1016449"/>
              <a:gd name="connsiteX4" fmla="*/ 728822 w 762185"/>
              <a:gd name="connsiteY4" fmla="*/ 709842 h 1016449"/>
              <a:gd name="connsiteX5" fmla="*/ 263887 w 762185"/>
              <a:gd name="connsiteY5" fmla="*/ 970923 h 1016449"/>
              <a:gd name="connsiteX6" fmla="*/ 363448 w 762185"/>
              <a:gd name="connsiteY6" fmla="*/ 1010187 h 1016449"/>
              <a:gd name="connsiteX7" fmla="*/ 424407 w 762185"/>
              <a:gd name="connsiteY7" fmla="*/ 943451 h 1016449"/>
              <a:gd name="connsiteX8" fmla="*/ 557299 w 762185"/>
              <a:gd name="connsiteY8" fmla="*/ 788592 h 1016449"/>
              <a:gd name="connsiteX9" fmla="*/ 467409 w 762185"/>
              <a:gd name="connsiteY9" fmla="*/ 706679 h 1016449"/>
              <a:gd name="connsiteX10" fmla="*/ 522415 w 762185"/>
              <a:gd name="connsiteY10" fmla="*/ 563197 h 1016449"/>
              <a:gd name="connsiteX11" fmla="*/ 598563 w 762185"/>
              <a:gd name="connsiteY11" fmla="*/ 399071 h 1016449"/>
              <a:gd name="connsiteX12" fmla="*/ 303853 w 762185"/>
              <a:gd name="connsiteY12" fmla="*/ 727129 h 1016449"/>
              <a:gd name="connsiteX13" fmla="*/ 305803 w 762185"/>
              <a:gd name="connsiteY13" fmla="*/ 779753 h 1016449"/>
              <a:gd name="connsiteX14" fmla="*/ 203676 w 762185"/>
              <a:gd name="connsiteY14" fmla="*/ 960787 h 1016449"/>
              <a:gd name="connsiteX15" fmla="*/ 239383 w 762185"/>
              <a:gd name="connsiteY15" fmla="*/ 1016449 h 1016449"/>
              <a:gd name="connsiteX16" fmla="*/ 183506 w 762185"/>
              <a:gd name="connsiteY16" fmla="*/ 981984 h 1016449"/>
              <a:gd name="connsiteX17" fmla="*/ 156442 w 762185"/>
              <a:gd name="connsiteY17" fmla="*/ 960036 h 1016449"/>
              <a:gd name="connsiteX18" fmla="*/ 151096 w 762185"/>
              <a:gd name="connsiteY18" fmla="*/ 959140 h 1016449"/>
              <a:gd name="connsiteX19" fmla="*/ 134486 w 762185"/>
              <a:gd name="connsiteY19" fmla="*/ 942799 h 1016449"/>
              <a:gd name="connsiteX20" fmla="*/ 130898 w 762185"/>
              <a:gd name="connsiteY20" fmla="*/ 938527 h 1016449"/>
              <a:gd name="connsiteX21" fmla="*/ 120091 w 762185"/>
              <a:gd name="connsiteY21" fmla="*/ 927672 h 1016449"/>
              <a:gd name="connsiteX22" fmla="*/ 341080 w 762185"/>
              <a:gd name="connsiteY22" fmla="*/ 248262 h 1016449"/>
              <a:gd name="connsiteX23" fmla="*/ 573870 w 762185"/>
              <a:gd name="connsiteY23" fmla="*/ 0 h 1016449"/>
              <a:gd name="connsiteX0" fmla="*/ 573870 w 733868"/>
              <a:gd name="connsiteY0" fmla="*/ 0 h 1016449"/>
              <a:gd name="connsiteX1" fmla="*/ 580560 w 733868"/>
              <a:gd name="connsiteY1" fmla="*/ 10379 h 1016449"/>
              <a:gd name="connsiteX2" fmla="*/ 586118 w 733868"/>
              <a:gd name="connsiteY2" fmla="*/ 19555 h 1016449"/>
              <a:gd name="connsiteX3" fmla="*/ 586138 w 733868"/>
              <a:gd name="connsiteY3" fmla="*/ 19475 h 1016449"/>
              <a:gd name="connsiteX4" fmla="*/ 728822 w 733868"/>
              <a:gd name="connsiteY4" fmla="*/ 709842 h 1016449"/>
              <a:gd name="connsiteX5" fmla="*/ 363448 w 733868"/>
              <a:gd name="connsiteY5" fmla="*/ 1010187 h 1016449"/>
              <a:gd name="connsiteX6" fmla="*/ 424407 w 733868"/>
              <a:gd name="connsiteY6" fmla="*/ 943451 h 1016449"/>
              <a:gd name="connsiteX7" fmla="*/ 557299 w 733868"/>
              <a:gd name="connsiteY7" fmla="*/ 788592 h 1016449"/>
              <a:gd name="connsiteX8" fmla="*/ 467409 w 733868"/>
              <a:gd name="connsiteY8" fmla="*/ 706679 h 1016449"/>
              <a:gd name="connsiteX9" fmla="*/ 522415 w 733868"/>
              <a:gd name="connsiteY9" fmla="*/ 563197 h 1016449"/>
              <a:gd name="connsiteX10" fmla="*/ 598563 w 733868"/>
              <a:gd name="connsiteY10" fmla="*/ 399071 h 1016449"/>
              <a:gd name="connsiteX11" fmla="*/ 303853 w 733868"/>
              <a:gd name="connsiteY11" fmla="*/ 727129 h 1016449"/>
              <a:gd name="connsiteX12" fmla="*/ 305803 w 733868"/>
              <a:gd name="connsiteY12" fmla="*/ 779753 h 1016449"/>
              <a:gd name="connsiteX13" fmla="*/ 203676 w 733868"/>
              <a:gd name="connsiteY13" fmla="*/ 960787 h 1016449"/>
              <a:gd name="connsiteX14" fmla="*/ 239383 w 733868"/>
              <a:gd name="connsiteY14" fmla="*/ 1016449 h 1016449"/>
              <a:gd name="connsiteX15" fmla="*/ 183506 w 733868"/>
              <a:gd name="connsiteY15" fmla="*/ 981984 h 1016449"/>
              <a:gd name="connsiteX16" fmla="*/ 156442 w 733868"/>
              <a:gd name="connsiteY16" fmla="*/ 960036 h 1016449"/>
              <a:gd name="connsiteX17" fmla="*/ 151096 w 733868"/>
              <a:gd name="connsiteY17" fmla="*/ 959140 h 1016449"/>
              <a:gd name="connsiteX18" fmla="*/ 134486 w 733868"/>
              <a:gd name="connsiteY18" fmla="*/ 942799 h 1016449"/>
              <a:gd name="connsiteX19" fmla="*/ 130898 w 733868"/>
              <a:gd name="connsiteY19" fmla="*/ 938527 h 1016449"/>
              <a:gd name="connsiteX20" fmla="*/ 120091 w 733868"/>
              <a:gd name="connsiteY20" fmla="*/ 927672 h 1016449"/>
              <a:gd name="connsiteX21" fmla="*/ 341080 w 733868"/>
              <a:gd name="connsiteY21" fmla="*/ 248262 h 1016449"/>
              <a:gd name="connsiteX22" fmla="*/ 573870 w 733868"/>
              <a:gd name="connsiteY22" fmla="*/ 0 h 1016449"/>
              <a:gd name="connsiteX0" fmla="*/ 573870 w 749301"/>
              <a:gd name="connsiteY0" fmla="*/ 0 h 1016449"/>
              <a:gd name="connsiteX1" fmla="*/ 580560 w 749301"/>
              <a:gd name="connsiteY1" fmla="*/ 10379 h 1016449"/>
              <a:gd name="connsiteX2" fmla="*/ 586118 w 749301"/>
              <a:gd name="connsiteY2" fmla="*/ 19555 h 1016449"/>
              <a:gd name="connsiteX3" fmla="*/ 586138 w 749301"/>
              <a:gd name="connsiteY3" fmla="*/ 19475 h 1016449"/>
              <a:gd name="connsiteX4" fmla="*/ 728822 w 749301"/>
              <a:gd name="connsiteY4" fmla="*/ 709842 h 1016449"/>
              <a:gd name="connsiteX5" fmla="*/ 363448 w 749301"/>
              <a:gd name="connsiteY5" fmla="*/ 1010187 h 1016449"/>
              <a:gd name="connsiteX6" fmla="*/ 424407 w 749301"/>
              <a:gd name="connsiteY6" fmla="*/ 943451 h 1016449"/>
              <a:gd name="connsiteX7" fmla="*/ 557299 w 749301"/>
              <a:gd name="connsiteY7" fmla="*/ 788592 h 1016449"/>
              <a:gd name="connsiteX8" fmla="*/ 467409 w 749301"/>
              <a:gd name="connsiteY8" fmla="*/ 706679 h 1016449"/>
              <a:gd name="connsiteX9" fmla="*/ 522415 w 749301"/>
              <a:gd name="connsiteY9" fmla="*/ 563197 h 1016449"/>
              <a:gd name="connsiteX10" fmla="*/ 598563 w 749301"/>
              <a:gd name="connsiteY10" fmla="*/ 399071 h 1016449"/>
              <a:gd name="connsiteX11" fmla="*/ 303853 w 749301"/>
              <a:gd name="connsiteY11" fmla="*/ 727129 h 1016449"/>
              <a:gd name="connsiteX12" fmla="*/ 305803 w 749301"/>
              <a:gd name="connsiteY12" fmla="*/ 779753 h 1016449"/>
              <a:gd name="connsiteX13" fmla="*/ 203676 w 749301"/>
              <a:gd name="connsiteY13" fmla="*/ 960787 h 1016449"/>
              <a:gd name="connsiteX14" fmla="*/ 239383 w 749301"/>
              <a:gd name="connsiteY14" fmla="*/ 1016449 h 1016449"/>
              <a:gd name="connsiteX15" fmla="*/ 183506 w 749301"/>
              <a:gd name="connsiteY15" fmla="*/ 981984 h 1016449"/>
              <a:gd name="connsiteX16" fmla="*/ 156442 w 749301"/>
              <a:gd name="connsiteY16" fmla="*/ 960036 h 1016449"/>
              <a:gd name="connsiteX17" fmla="*/ 151096 w 749301"/>
              <a:gd name="connsiteY17" fmla="*/ 959140 h 1016449"/>
              <a:gd name="connsiteX18" fmla="*/ 134486 w 749301"/>
              <a:gd name="connsiteY18" fmla="*/ 942799 h 1016449"/>
              <a:gd name="connsiteX19" fmla="*/ 130898 w 749301"/>
              <a:gd name="connsiteY19" fmla="*/ 938527 h 1016449"/>
              <a:gd name="connsiteX20" fmla="*/ 120091 w 749301"/>
              <a:gd name="connsiteY20" fmla="*/ 927672 h 1016449"/>
              <a:gd name="connsiteX21" fmla="*/ 341080 w 749301"/>
              <a:gd name="connsiteY21" fmla="*/ 248262 h 1016449"/>
              <a:gd name="connsiteX22" fmla="*/ 573870 w 749301"/>
              <a:gd name="connsiteY22" fmla="*/ 0 h 1016449"/>
              <a:gd name="connsiteX0" fmla="*/ 573870 w 749301"/>
              <a:gd name="connsiteY0" fmla="*/ 0 h 1016449"/>
              <a:gd name="connsiteX1" fmla="*/ 580560 w 749301"/>
              <a:gd name="connsiteY1" fmla="*/ 10379 h 1016449"/>
              <a:gd name="connsiteX2" fmla="*/ 586118 w 749301"/>
              <a:gd name="connsiteY2" fmla="*/ 19555 h 1016449"/>
              <a:gd name="connsiteX3" fmla="*/ 586138 w 749301"/>
              <a:gd name="connsiteY3" fmla="*/ 19475 h 1016449"/>
              <a:gd name="connsiteX4" fmla="*/ 728822 w 749301"/>
              <a:gd name="connsiteY4" fmla="*/ 709842 h 1016449"/>
              <a:gd name="connsiteX5" fmla="*/ 363448 w 749301"/>
              <a:gd name="connsiteY5" fmla="*/ 1010187 h 1016449"/>
              <a:gd name="connsiteX6" fmla="*/ 424407 w 749301"/>
              <a:gd name="connsiteY6" fmla="*/ 943451 h 1016449"/>
              <a:gd name="connsiteX7" fmla="*/ 557299 w 749301"/>
              <a:gd name="connsiteY7" fmla="*/ 788592 h 1016449"/>
              <a:gd name="connsiteX8" fmla="*/ 467409 w 749301"/>
              <a:gd name="connsiteY8" fmla="*/ 706679 h 1016449"/>
              <a:gd name="connsiteX9" fmla="*/ 522415 w 749301"/>
              <a:gd name="connsiteY9" fmla="*/ 563197 h 1016449"/>
              <a:gd name="connsiteX10" fmla="*/ 598563 w 749301"/>
              <a:gd name="connsiteY10" fmla="*/ 399071 h 1016449"/>
              <a:gd name="connsiteX11" fmla="*/ 303853 w 749301"/>
              <a:gd name="connsiteY11" fmla="*/ 727129 h 1016449"/>
              <a:gd name="connsiteX12" fmla="*/ 305803 w 749301"/>
              <a:gd name="connsiteY12" fmla="*/ 779753 h 1016449"/>
              <a:gd name="connsiteX13" fmla="*/ 203676 w 749301"/>
              <a:gd name="connsiteY13" fmla="*/ 960787 h 1016449"/>
              <a:gd name="connsiteX14" fmla="*/ 239383 w 749301"/>
              <a:gd name="connsiteY14" fmla="*/ 1016449 h 1016449"/>
              <a:gd name="connsiteX15" fmla="*/ 183506 w 749301"/>
              <a:gd name="connsiteY15" fmla="*/ 981984 h 1016449"/>
              <a:gd name="connsiteX16" fmla="*/ 156442 w 749301"/>
              <a:gd name="connsiteY16" fmla="*/ 960036 h 1016449"/>
              <a:gd name="connsiteX17" fmla="*/ 151096 w 749301"/>
              <a:gd name="connsiteY17" fmla="*/ 959140 h 1016449"/>
              <a:gd name="connsiteX18" fmla="*/ 134486 w 749301"/>
              <a:gd name="connsiteY18" fmla="*/ 942799 h 1016449"/>
              <a:gd name="connsiteX19" fmla="*/ 120091 w 749301"/>
              <a:gd name="connsiteY19" fmla="*/ 927672 h 1016449"/>
              <a:gd name="connsiteX20" fmla="*/ 341080 w 749301"/>
              <a:gd name="connsiteY20" fmla="*/ 248262 h 1016449"/>
              <a:gd name="connsiteX21" fmla="*/ 573870 w 749301"/>
              <a:gd name="connsiteY21" fmla="*/ 0 h 1016449"/>
              <a:gd name="connsiteX0" fmla="*/ 573870 w 749301"/>
              <a:gd name="connsiteY0" fmla="*/ 0 h 1016449"/>
              <a:gd name="connsiteX1" fmla="*/ 580560 w 749301"/>
              <a:gd name="connsiteY1" fmla="*/ 10379 h 1016449"/>
              <a:gd name="connsiteX2" fmla="*/ 586118 w 749301"/>
              <a:gd name="connsiteY2" fmla="*/ 19555 h 1016449"/>
              <a:gd name="connsiteX3" fmla="*/ 586138 w 749301"/>
              <a:gd name="connsiteY3" fmla="*/ 19475 h 1016449"/>
              <a:gd name="connsiteX4" fmla="*/ 728822 w 749301"/>
              <a:gd name="connsiteY4" fmla="*/ 709842 h 1016449"/>
              <a:gd name="connsiteX5" fmla="*/ 363448 w 749301"/>
              <a:gd name="connsiteY5" fmla="*/ 1010187 h 1016449"/>
              <a:gd name="connsiteX6" fmla="*/ 424407 w 749301"/>
              <a:gd name="connsiteY6" fmla="*/ 943451 h 1016449"/>
              <a:gd name="connsiteX7" fmla="*/ 557299 w 749301"/>
              <a:gd name="connsiteY7" fmla="*/ 788592 h 1016449"/>
              <a:gd name="connsiteX8" fmla="*/ 467409 w 749301"/>
              <a:gd name="connsiteY8" fmla="*/ 706679 h 1016449"/>
              <a:gd name="connsiteX9" fmla="*/ 522415 w 749301"/>
              <a:gd name="connsiteY9" fmla="*/ 563197 h 1016449"/>
              <a:gd name="connsiteX10" fmla="*/ 598563 w 749301"/>
              <a:gd name="connsiteY10" fmla="*/ 399071 h 1016449"/>
              <a:gd name="connsiteX11" fmla="*/ 303853 w 749301"/>
              <a:gd name="connsiteY11" fmla="*/ 727129 h 1016449"/>
              <a:gd name="connsiteX12" fmla="*/ 305803 w 749301"/>
              <a:gd name="connsiteY12" fmla="*/ 779753 h 1016449"/>
              <a:gd name="connsiteX13" fmla="*/ 203676 w 749301"/>
              <a:gd name="connsiteY13" fmla="*/ 960787 h 1016449"/>
              <a:gd name="connsiteX14" fmla="*/ 239383 w 749301"/>
              <a:gd name="connsiteY14" fmla="*/ 1016449 h 1016449"/>
              <a:gd name="connsiteX15" fmla="*/ 183506 w 749301"/>
              <a:gd name="connsiteY15" fmla="*/ 981984 h 1016449"/>
              <a:gd name="connsiteX16" fmla="*/ 156442 w 749301"/>
              <a:gd name="connsiteY16" fmla="*/ 960036 h 1016449"/>
              <a:gd name="connsiteX17" fmla="*/ 134486 w 749301"/>
              <a:gd name="connsiteY17" fmla="*/ 942799 h 1016449"/>
              <a:gd name="connsiteX18" fmla="*/ 120091 w 749301"/>
              <a:gd name="connsiteY18" fmla="*/ 927672 h 1016449"/>
              <a:gd name="connsiteX19" fmla="*/ 341080 w 749301"/>
              <a:gd name="connsiteY19" fmla="*/ 248262 h 1016449"/>
              <a:gd name="connsiteX20" fmla="*/ 573870 w 749301"/>
              <a:gd name="connsiteY20" fmla="*/ 0 h 101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49301" h="1016449">
                <a:moveTo>
                  <a:pt x="573870" y="0"/>
                </a:moveTo>
                <a:cubicBezTo>
                  <a:pt x="573870" y="0"/>
                  <a:pt x="576288" y="3604"/>
                  <a:pt x="580560" y="10379"/>
                </a:cubicBezTo>
                <a:lnTo>
                  <a:pt x="586118" y="19555"/>
                </a:lnTo>
                <a:cubicBezTo>
                  <a:pt x="586125" y="19528"/>
                  <a:pt x="586131" y="19502"/>
                  <a:pt x="586138" y="19475"/>
                </a:cubicBezTo>
                <a:cubicBezTo>
                  <a:pt x="586138" y="19475"/>
                  <a:pt x="818188" y="318300"/>
                  <a:pt x="728822" y="709842"/>
                </a:cubicBezTo>
                <a:cubicBezTo>
                  <a:pt x="691163" y="874838"/>
                  <a:pt x="414184" y="971252"/>
                  <a:pt x="363448" y="1010187"/>
                </a:cubicBezTo>
                <a:lnTo>
                  <a:pt x="424407" y="943451"/>
                </a:lnTo>
                <a:lnTo>
                  <a:pt x="557299" y="788592"/>
                </a:lnTo>
                <a:lnTo>
                  <a:pt x="467409" y="706679"/>
                </a:lnTo>
                <a:cubicBezTo>
                  <a:pt x="516708" y="610471"/>
                  <a:pt x="473116" y="659405"/>
                  <a:pt x="522415" y="563197"/>
                </a:cubicBezTo>
                <a:cubicBezTo>
                  <a:pt x="523168" y="561781"/>
                  <a:pt x="599646" y="397895"/>
                  <a:pt x="598563" y="399071"/>
                </a:cubicBezTo>
                <a:lnTo>
                  <a:pt x="303853" y="727129"/>
                </a:lnTo>
                <a:lnTo>
                  <a:pt x="305803" y="779753"/>
                </a:lnTo>
                <a:lnTo>
                  <a:pt x="203676" y="960787"/>
                </a:lnTo>
                <a:lnTo>
                  <a:pt x="239383" y="1016449"/>
                </a:lnTo>
                <a:cubicBezTo>
                  <a:pt x="219825" y="1005550"/>
                  <a:pt x="200903" y="994053"/>
                  <a:pt x="183506" y="981984"/>
                </a:cubicBezTo>
                <a:lnTo>
                  <a:pt x="156442" y="960036"/>
                </a:lnTo>
                <a:lnTo>
                  <a:pt x="134486" y="942799"/>
                </a:lnTo>
                <a:lnTo>
                  <a:pt x="120091" y="927672"/>
                </a:lnTo>
                <a:cubicBezTo>
                  <a:pt x="48841" y="852903"/>
                  <a:pt x="-202204" y="535852"/>
                  <a:pt x="341080" y="248262"/>
                </a:cubicBezTo>
                <a:cubicBezTo>
                  <a:pt x="341080" y="248262"/>
                  <a:pt x="559883" y="160855"/>
                  <a:pt x="573870" y="0"/>
                </a:cubicBezTo>
                <a:close/>
              </a:path>
            </a:pathLst>
          </a:custGeom>
          <a:solidFill>
            <a:srgbClr val="8CC63F"/>
          </a:solidFill>
          <a:ln w="2999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0" name="Free-form: Shape 59">
            <a:extLst>
              <a:ext uri="{FF2B5EF4-FFF2-40B4-BE49-F238E27FC236}">
                <a16:creationId xmlns:a16="http://schemas.microsoft.com/office/drawing/2014/main" id="{78DE6633-B3F9-0AD4-F4FB-DF154A648E93}"/>
              </a:ext>
            </a:extLst>
          </p:cNvPr>
          <p:cNvSpPr/>
          <p:nvPr/>
        </p:nvSpPr>
        <p:spPr>
          <a:xfrm rot="20568840">
            <a:off x="5850795" y="4917155"/>
            <a:ext cx="750746" cy="956056"/>
          </a:xfrm>
          <a:custGeom>
            <a:avLst/>
            <a:gdLst>
              <a:gd name="connsiteX0" fmla="*/ 245137 w 750746"/>
              <a:gd name="connsiteY0" fmla="*/ 942879 h 956056"/>
              <a:gd name="connsiteX1" fmla="*/ 250102 w 750746"/>
              <a:gd name="connsiteY1" fmla="*/ 955928 h 956056"/>
              <a:gd name="connsiteX2" fmla="*/ 717227 w 750746"/>
              <a:gd name="connsiteY2" fmla="*/ 693618 h 956056"/>
              <a:gd name="connsiteX3" fmla="*/ 573871 w 750746"/>
              <a:gd name="connsiteY3" fmla="*/ 0 h 956056"/>
              <a:gd name="connsiteX4" fmla="*/ 341081 w 750746"/>
              <a:gd name="connsiteY4" fmla="*/ 248262 h 956056"/>
              <a:gd name="connsiteX5" fmla="*/ 136780 w 750746"/>
              <a:gd name="connsiteY5" fmla="*/ 944090 h 956056"/>
              <a:gd name="connsiteX6" fmla="*/ 180680 w 750746"/>
              <a:gd name="connsiteY6" fmla="*/ 951447 h 956056"/>
              <a:gd name="connsiteX7" fmla="*/ 188491 w 750746"/>
              <a:gd name="connsiteY7" fmla="*/ 947723 h 956056"/>
              <a:gd name="connsiteX8" fmla="*/ 292216 w 750746"/>
              <a:gd name="connsiteY8" fmla="*/ 763858 h 956056"/>
              <a:gd name="connsiteX9" fmla="*/ 191094 w 750746"/>
              <a:gd name="connsiteY9" fmla="*/ 670155 h 956056"/>
              <a:gd name="connsiteX10" fmla="*/ 487192 w 750746"/>
              <a:gd name="connsiteY10" fmla="*/ 355135 h 956056"/>
              <a:gd name="connsiteX11" fmla="*/ 489432 w 750746"/>
              <a:gd name="connsiteY11" fmla="*/ 356709 h 956056"/>
              <a:gd name="connsiteX12" fmla="*/ 340838 w 750746"/>
              <a:gd name="connsiteY12" fmla="*/ 646691 h 956056"/>
              <a:gd name="connsiteX13" fmla="*/ 457400 w 750746"/>
              <a:gd name="connsiteY13" fmla="*/ 743574 h 956056"/>
              <a:gd name="connsiteX14" fmla="*/ 245137 w 750746"/>
              <a:gd name="connsiteY14" fmla="*/ 942909 h 95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50746" h="956056">
                <a:moveTo>
                  <a:pt x="245137" y="942879"/>
                </a:moveTo>
                <a:cubicBezTo>
                  <a:pt x="240202" y="947511"/>
                  <a:pt x="243350" y="955777"/>
                  <a:pt x="250102" y="955928"/>
                </a:cubicBezTo>
                <a:cubicBezTo>
                  <a:pt x="324338" y="957593"/>
                  <a:pt x="608264" y="946815"/>
                  <a:pt x="717227" y="693618"/>
                </a:cubicBezTo>
                <a:cubicBezTo>
                  <a:pt x="843114" y="401185"/>
                  <a:pt x="573871" y="0"/>
                  <a:pt x="573871" y="0"/>
                </a:cubicBezTo>
                <a:cubicBezTo>
                  <a:pt x="559884" y="160855"/>
                  <a:pt x="341081" y="248262"/>
                  <a:pt x="341081" y="248262"/>
                </a:cubicBezTo>
                <a:cubicBezTo>
                  <a:pt x="-279815" y="576936"/>
                  <a:pt x="136780" y="944090"/>
                  <a:pt x="136780" y="944090"/>
                </a:cubicBezTo>
                <a:lnTo>
                  <a:pt x="180680" y="951447"/>
                </a:lnTo>
                <a:cubicBezTo>
                  <a:pt x="183798" y="951962"/>
                  <a:pt x="186947" y="950478"/>
                  <a:pt x="188491" y="947723"/>
                </a:cubicBezTo>
                <a:lnTo>
                  <a:pt x="292216" y="763858"/>
                </a:lnTo>
                <a:lnTo>
                  <a:pt x="191094" y="670155"/>
                </a:lnTo>
                <a:lnTo>
                  <a:pt x="487192" y="355135"/>
                </a:lnTo>
                <a:cubicBezTo>
                  <a:pt x="488281" y="353954"/>
                  <a:pt x="490189" y="355286"/>
                  <a:pt x="489432" y="356709"/>
                </a:cubicBezTo>
                <a:lnTo>
                  <a:pt x="340838" y="646691"/>
                </a:lnTo>
                <a:lnTo>
                  <a:pt x="457400" y="743574"/>
                </a:lnTo>
                <a:lnTo>
                  <a:pt x="245137" y="942909"/>
                </a:lnTo>
                <a:close/>
              </a:path>
            </a:pathLst>
          </a:custGeom>
          <a:solidFill>
            <a:schemeClr val="bg1"/>
          </a:solidFill>
          <a:ln w="29992" cap="flat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0A7B917-DB99-EE5F-B9B7-53BCC5EA5A5F}"/>
              </a:ext>
            </a:extLst>
          </p:cNvPr>
          <p:cNvGrpSpPr/>
          <p:nvPr/>
        </p:nvGrpSpPr>
        <p:grpSpPr>
          <a:xfrm>
            <a:off x="551384" y="529127"/>
            <a:ext cx="3504752" cy="609355"/>
            <a:chOff x="1047076" y="1612524"/>
            <a:chExt cx="5787352" cy="1006220"/>
          </a:xfrm>
        </p:grpSpPr>
        <p:sp>
          <p:nvSpPr>
            <p:cNvPr id="40" name="bg object 74">
              <a:extLst>
                <a:ext uri="{FF2B5EF4-FFF2-40B4-BE49-F238E27FC236}">
                  <a16:creationId xmlns:a16="http://schemas.microsoft.com/office/drawing/2014/main" id="{7E4F9DCA-4D9B-9EE4-48F3-AA9A30C005D5}"/>
                </a:ext>
              </a:extLst>
            </p:cNvPr>
            <p:cNvSpPr/>
            <p:nvPr/>
          </p:nvSpPr>
          <p:spPr>
            <a:xfrm>
              <a:off x="1047673" y="1652275"/>
              <a:ext cx="5786755" cy="966469"/>
            </a:xfrm>
            <a:custGeom>
              <a:avLst/>
              <a:gdLst/>
              <a:ahLst/>
              <a:cxnLst/>
              <a:rect l="l" t="t" r="r" b="b"/>
              <a:pathLst>
                <a:path w="5786755" h="966469">
                  <a:moveTo>
                    <a:pt x="1020851" y="554609"/>
                  </a:moveTo>
                  <a:lnTo>
                    <a:pt x="610666" y="554609"/>
                  </a:lnTo>
                  <a:lnTo>
                    <a:pt x="610666" y="676198"/>
                  </a:lnTo>
                  <a:lnTo>
                    <a:pt x="787666" y="676198"/>
                  </a:lnTo>
                  <a:lnTo>
                    <a:pt x="756831" y="717651"/>
                  </a:lnTo>
                  <a:lnTo>
                    <a:pt x="720648" y="754138"/>
                  </a:lnTo>
                  <a:lnTo>
                    <a:pt x="679792" y="785152"/>
                  </a:lnTo>
                  <a:lnTo>
                    <a:pt x="634923" y="810158"/>
                  </a:lnTo>
                  <a:lnTo>
                    <a:pt x="586701" y="828662"/>
                  </a:lnTo>
                  <a:lnTo>
                    <a:pt x="535787" y="840130"/>
                  </a:lnTo>
                  <a:lnTo>
                    <a:pt x="482841" y="844080"/>
                  </a:lnTo>
                  <a:lnTo>
                    <a:pt x="433895" y="840778"/>
                  </a:lnTo>
                  <a:lnTo>
                    <a:pt x="386918" y="831151"/>
                  </a:lnTo>
                  <a:lnTo>
                    <a:pt x="342366" y="815644"/>
                  </a:lnTo>
                  <a:lnTo>
                    <a:pt x="300647" y="794689"/>
                  </a:lnTo>
                  <a:lnTo>
                    <a:pt x="262229" y="768705"/>
                  </a:lnTo>
                  <a:lnTo>
                    <a:pt x="227520" y="738149"/>
                  </a:lnTo>
                  <a:lnTo>
                    <a:pt x="196951" y="703440"/>
                  </a:lnTo>
                  <a:lnTo>
                    <a:pt x="170980" y="665022"/>
                  </a:lnTo>
                  <a:lnTo>
                    <a:pt x="150025" y="623316"/>
                  </a:lnTo>
                  <a:lnTo>
                    <a:pt x="134518" y="578751"/>
                  </a:lnTo>
                  <a:lnTo>
                    <a:pt x="124891" y="531787"/>
                  </a:lnTo>
                  <a:lnTo>
                    <a:pt x="121589" y="482841"/>
                  </a:lnTo>
                  <a:lnTo>
                    <a:pt x="124891" y="433895"/>
                  </a:lnTo>
                  <a:lnTo>
                    <a:pt x="134518" y="386918"/>
                  </a:lnTo>
                  <a:lnTo>
                    <a:pt x="150025" y="342366"/>
                  </a:lnTo>
                  <a:lnTo>
                    <a:pt x="170980" y="300659"/>
                  </a:lnTo>
                  <a:lnTo>
                    <a:pt x="196951" y="262229"/>
                  </a:lnTo>
                  <a:lnTo>
                    <a:pt x="227520" y="227520"/>
                  </a:lnTo>
                  <a:lnTo>
                    <a:pt x="262229" y="196951"/>
                  </a:lnTo>
                  <a:lnTo>
                    <a:pt x="300647" y="170980"/>
                  </a:lnTo>
                  <a:lnTo>
                    <a:pt x="342366" y="150025"/>
                  </a:lnTo>
                  <a:lnTo>
                    <a:pt x="386918" y="134518"/>
                  </a:lnTo>
                  <a:lnTo>
                    <a:pt x="433895" y="124891"/>
                  </a:lnTo>
                  <a:lnTo>
                    <a:pt x="482841" y="121589"/>
                  </a:lnTo>
                  <a:lnTo>
                    <a:pt x="1006614" y="121589"/>
                  </a:lnTo>
                  <a:lnTo>
                    <a:pt x="1006614" y="0"/>
                  </a:lnTo>
                  <a:lnTo>
                    <a:pt x="482841" y="0"/>
                  </a:lnTo>
                  <a:lnTo>
                    <a:pt x="436410" y="2209"/>
                  </a:lnTo>
                  <a:lnTo>
                    <a:pt x="391210" y="8712"/>
                  </a:lnTo>
                  <a:lnTo>
                    <a:pt x="347446" y="19316"/>
                  </a:lnTo>
                  <a:lnTo>
                    <a:pt x="305320" y="33794"/>
                  </a:lnTo>
                  <a:lnTo>
                    <a:pt x="265049" y="51955"/>
                  </a:lnTo>
                  <a:lnTo>
                    <a:pt x="226822" y="73596"/>
                  </a:lnTo>
                  <a:lnTo>
                    <a:pt x="190855" y="98513"/>
                  </a:lnTo>
                  <a:lnTo>
                    <a:pt x="157353" y="126492"/>
                  </a:lnTo>
                  <a:lnTo>
                    <a:pt x="126492" y="157340"/>
                  </a:lnTo>
                  <a:lnTo>
                    <a:pt x="98513" y="190855"/>
                  </a:lnTo>
                  <a:lnTo>
                    <a:pt x="73596" y="226822"/>
                  </a:lnTo>
                  <a:lnTo>
                    <a:pt x="51955" y="265049"/>
                  </a:lnTo>
                  <a:lnTo>
                    <a:pt x="33794" y="305320"/>
                  </a:lnTo>
                  <a:lnTo>
                    <a:pt x="19316" y="347446"/>
                  </a:lnTo>
                  <a:lnTo>
                    <a:pt x="8724" y="391198"/>
                  </a:lnTo>
                  <a:lnTo>
                    <a:pt x="2209" y="436410"/>
                  </a:lnTo>
                  <a:lnTo>
                    <a:pt x="0" y="482841"/>
                  </a:lnTo>
                  <a:lnTo>
                    <a:pt x="2209" y="529272"/>
                  </a:lnTo>
                  <a:lnTo>
                    <a:pt x="8724" y="574471"/>
                  </a:lnTo>
                  <a:lnTo>
                    <a:pt x="19316" y="618236"/>
                  </a:lnTo>
                  <a:lnTo>
                    <a:pt x="33794" y="660349"/>
                  </a:lnTo>
                  <a:lnTo>
                    <a:pt x="51955" y="700620"/>
                  </a:lnTo>
                  <a:lnTo>
                    <a:pt x="73596" y="738847"/>
                  </a:lnTo>
                  <a:lnTo>
                    <a:pt x="98513" y="774814"/>
                  </a:lnTo>
                  <a:lnTo>
                    <a:pt x="126492" y="808316"/>
                  </a:lnTo>
                  <a:lnTo>
                    <a:pt x="157353" y="839165"/>
                  </a:lnTo>
                  <a:lnTo>
                    <a:pt x="190855" y="867156"/>
                  </a:lnTo>
                  <a:lnTo>
                    <a:pt x="226822" y="892060"/>
                  </a:lnTo>
                  <a:lnTo>
                    <a:pt x="265049" y="913701"/>
                  </a:lnTo>
                  <a:lnTo>
                    <a:pt x="305320" y="931862"/>
                  </a:lnTo>
                  <a:lnTo>
                    <a:pt x="347446" y="946340"/>
                  </a:lnTo>
                  <a:lnTo>
                    <a:pt x="391210" y="956945"/>
                  </a:lnTo>
                  <a:lnTo>
                    <a:pt x="436410" y="963447"/>
                  </a:lnTo>
                  <a:lnTo>
                    <a:pt x="482841" y="965669"/>
                  </a:lnTo>
                  <a:lnTo>
                    <a:pt x="534339" y="962888"/>
                  </a:lnTo>
                  <a:lnTo>
                    <a:pt x="584542" y="954735"/>
                  </a:lnTo>
                  <a:lnTo>
                    <a:pt x="633133" y="941463"/>
                  </a:lnTo>
                  <a:lnTo>
                    <a:pt x="679754" y="923340"/>
                  </a:lnTo>
                  <a:lnTo>
                    <a:pt x="724077" y="900607"/>
                  </a:lnTo>
                  <a:lnTo>
                    <a:pt x="765759" y="873531"/>
                  </a:lnTo>
                  <a:lnTo>
                    <a:pt x="804456" y="842365"/>
                  </a:lnTo>
                  <a:lnTo>
                    <a:pt x="839825" y="807389"/>
                  </a:lnTo>
                  <a:lnTo>
                    <a:pt x="871537" y="768832"/>
                  </a:lnTo>
                  <a:lnTo>
                    <a:pt x="899261" y="726986"/>
                  </a:lnTo>
                  <a:lnTo>
                    <a:pt x="899261" y="965365"/>
                  </a:lnTo>
                  <a:lnTo>
                    <a:pt x="1020851" y="965365"/>
                  </a:lnTo>
                  <a:lnTo>
                    <a:pt x="1020851" y="554609"/>
                  </a:lnTo>
                  <a:close/>
                </a:path>
                <a:path w="5786755" h="966469">
                  <a:moveTo>
                    <a:pt x="1893125" y="876"/>
                  </a:moveTo>
                  <a:lnTo>
                    <a:pt x="1380617" y="876"/>
                  </a:lnTo>
                  <a:lnTo>
                    <a:pt x="1326807" y="4673"/>
                  </a:lnTo>
                  <a:lnTo>
                    <a:pt x="1278686" y="16078"/>
                  </a:lnTo>
                  <a:lnTo>
                    <a:pt x="1236256" y="35052"/>
                  </a:lnTo>
                  <a:lnTo>
                    <a:pt x="1199502" y="61595"/>
                  </a:lnTo>
                  <a:lnTo>
                    <a:pt x="1168438" y="95694"/>
                  </a:lnTo>
                  <a:lnTo>
                    <a:pt x="1143050" y="137312"/>
                  </a:lnTo>
                  <a:lnTo>
                    <a:pt x="1118806" y="202895"/>
                  </a:lnTo>
                  <a:lnTo>
                    <a:pt x="1109243" y="272262"/>
                  </a:lnTo>
                  <a:lnTo>
                    <a:pt x="1111808" y="324713"/>
                  </a:lnTo>
                  <a:lnTo>
                    <a:pt x="1122349" y="372084"/>
                  </a:lnTo>
                  <a:lnTo>
                    <a:pt x="1140904" y="414350"/>
                  </a:lnTo>
                  <a:lnTo>
                    <a:pt x="1167472" y="451472"/>
                  </a:lnTo>
                  <a:lnTo>
                    <a:pt x="1202067" y="483425"/>
                  </a:lnTo>
                  <a:lnTo>
                    <a:pt x="1167472" y="515493"/>
                  </a:lnTo>
                  <a:lnTo>
                    <a:pt x="1140904" y="552627"/>
                  </a:lnTo>
                  <a:lnTo>
                    <a:pt x="1122349" y="594855"/>
                  </a:lnTo>
                  <a:lnTo>
                    <a:pt x="1111808" y="642162"/>
                  </a:lnTo>
                  <a:lnTo>
                    <a:pt x="1109243" y="694588"/>
                  </a:lnTo>
                  <a:lnTo>
                    <a:pt x="1112316" y="730300"/>
                  </a:lnTo>
                  <a:lnTo>
                    <a:pt x="1129131" y="798487"/>
                  </a:lnTo>
                  <a:lnTo>
                    <a:pt x="1168438" y="872236"/>
                  </a:lnTo>
                  <a:lnTo>
                    <a:pt x="1199502" y="905954"/>
                  </a:lnTo>
                  <a:lnTo>
                    <a:pt x="1236256" y="932205"/>
                  </a:lnTo>
                  <a:lnTo>
                    <a:pt x="1278686" y="950963"/>
                  </a:lnTo>
                  <a:lnTo>
                    <a:pt x="1326807" y="962228"/>
                  </a:lnTo>
                  <a:lnTo>
                    <a:pt x="1380617" y="965974"/>
                  </a:lnTo>
                  <a:lnTo>
                    <a:pt x="1893125" y="965974"/>
                  </a:lnTo>
                  <a:lnTo>
                    <a:pt x="1893125" y="845273"/>
                  </a:lnTo>
                  <a:lnTo>
                    <a:pt x="1380617" y="845273"/>
                  </a:lnTo>
                  <a:lnTo>
                    <a:pt x="1329867" y="839254"/>
                  </a:lnTo>
                  <a:lnTo>
                    <a:pt x="1289405" y="821194"/>
                  </a:lnTo>
                  <a:lnTo>
                    <a:pt x="1259243" y="791070"/>
                  </a:lnTo>
                  <a:lnTo>
                    <a:pt x="1239418" y="748880"/>
                  </a:lnTo>
                  <a:lnTo>
                    <a:pt x="1229956" y="694588"/>
                  </a:lnTo>
                  <a:lnTo>
                    <a:pt x="1239418" y="640321"/>
                  </a:lnTo>
                  <a:lnTo>
                    <a:pt x="1259243" y="598119"/>
                  </a:lnTo>
                  <a:lnTo>
                    <a:pt x="1289405" y="568007"/>
                  </a:lnTo>
                  <a:lnTo>
                    <a:pt x="1329867" y="549948"/>
                  </a:lnTo>
                  <a:lnTo>
                    <a:pt x="1380617" y="543928"/>
                  </a:lnTo>
                  <a:lnTo>
                    <a:pt x="1893125" y="543928"/>
                  </a:lnTo>
                  <a:lnTo>
                    <a:pt x="1893125" y="423214"/>
                  </a:lnTo>
                  <a:lnTo>
                    <a:pt x="1380617" y="423214"/>
                  </a:lnTo>
                  <a:lnTo>
                    <a:pt x="1329867" y="417207"/>
                  </a:lnTo>
                  <a:lnTo>
                    <a:pt x="1289405" y="399135"/>
                  </a:lnTo>
                  <a:lnTo>
                    <a:pt x="1259243" y="369023"/>
                  </a:lnTo>
                  <a:lnTo>
                    <a:pt x="1239418" y="326834"/>
                  </a:lnTo>
                  <a:lnTo>
                    <a:pt x="1229956" y="272554"/>
                  </a:lnTo>
                  <a:lnTo>
                    <a:pt x="1239418" y="218097"/>
                  </a:lnTo>
                  <a:lnTo>
                    <a:pt x="1259243" y="175920"/>
                  </a:lnTo>
                  <a:lnTo>
                    <a:pt x="1289405" y="145757"/>
                  </a:lnTo>
                  <a:lnTo>
                    <a:pt x="1329867" y="127635"/>
                  </a:lnTo>
                  <a:lnTo>
                    <a:pt x="1380617" y="121589"/>
                  </a:lnTo>
                  <a:lnTo>
                    <a:pt x="1893125" y="121589"/>
                  </a:lnTo>
                  <a:lnTo>
                    <a:pt x="1893125" y="876"/>
                  </a:lnTo>
                  <a:close/>
                </a:path>
                <a:path w="5786755" h="966469">
                  <a:moveTo>
                    <a:pt x="2800388" y="1181"/>
                  </a:moveTo>
                  <a:lnTo>
                    <a:pt x="2679674" y="1181"/>
                  </a:lnTo>
                  <a:lnTo>
                    <a:pt x="2679674" y="797217"/>
                  </a:lnTo>
                  <a:lnTo>
                    <a:pt x="2082634" y="1181"/>
                  </a:lnTo>
                  <a:lnTo>
                    <a:pt x="1956003" y="1181"/>
                  </a:lnTo>
                  <a:lnTo>
                    <a:pt x="1956003" y="965974"/>
                  </a:lnTo>
                  <a:lnTo>
                    <a:pt x="2076704" y="965974"/>
                  </a:lnTo>
                  <a:lnTo>
                    <a:pt x="2076704" y="193954"/>
                  </a:lnTo>
                  <a:lnTo>
                    <a:pt x="2655646" y="965974"/>
                  </a:lnTo>
                  <a:lnTo>
                    <a:pt x="2800388" y="965974"/>
                  </a:lnTo>
                  <a:lnTo>
                    <a:pt x="2800388" y="1181"/>
                  </a:lnTo>
                  <a:close/>
                </a:path>
                <a:path w="5786755" h="966469">
                  <a:moveTo>
                    <a:pt x="3650704" y="876"/>
                  </a:moveTo>
                  <a:lnTo>
                    <a:pt x="3138195" y="876"/>
                  </a:lnTo>
                  <a:lnTo>
                    <a:pt x="3084385" y="4673"/>
                  </a:lnTo>
                  <a:lnTo>
                    <a:pt x="3036265" y="16078"/>
                  </a:lnTo>
                  <a:lnTo>
                    <a:pt x="2993834" y="35052"/>
                  </a:lnTo>
                  <a:lnTo>
                    <a:pt x="2957080" y="61595"/>
                  </a:lnTo>
                  <a:lnTo>
                    <a:pt x="2926016" y="95694"/>
                  </a:lnTo>
                  <a:lnTo>
                    <a:pt x="2900629" y="137312"/>
                  </a:lnTo>
                  <a:lnTo>
                    <a:pt x="2876385" y="202895"/>
                  </a:lnTo>
                  <a:lnTo>
                    <a:pt x="2866821" y="272262"/>
                  </a:lnTo>
                  <a:lnTo>
                    <a:pt x="2869387" y="324713"/>
                  </a:lnTo>
                  <a:lnTo>
                    <a:pt x="2879941" y="372084"/>
                  </a:lnTo>
                  <a:lnTo>
                    <a:pt x="2898483" y="414350"/>
                  </a:lnTo>
                  <a:lnTo>
                    <a:pt x="2925051" y="451472"/>
                  </a:lnTo>
                  <a:lnTo>
                    <a:pt x="2959646" y="483425"/>
                  </a:lnTo>
                  <a:lnTo>
                    <a:pt x="2925051" y="515493"/>
                  </a:lnTo>
                  <a:lnTo>
                    <a:pt x="2898483" y="552627"/>
                  </a:lnTo>
                  <a:lnTo>
                    <a:pt x="2879941" y="594855"/>
                  </a:lnTo>
                  <a:lnTo>
                    <a:pt x="2869387" y="642162"/>
                  </a:lnTo>
                  <a:lnTo>
                    <a:pt x="2866821" y="694588"/>
                  </a:lnTo>
                  <a:lnTo>
                    <a:pt x="2869895" y="730300"/>
                  </a:lnTo>
                  <a:lnTo>
                    <a:pt x="2886710" y="798487"/>
                  </a:lnTo>
                  <a:lnTo>
                    <a:pt x="2926016" y="872236"/>
                  </a:lnTo>
                  <a:lnTo>
                    <a:pt x="2957080" y="905954"/>
                  </a:lnTo>
                  <a:lnTo>
                    <a:pt x="2993834" y="932205"/>
                  </a:lnTo>
                  <a:lnTo>
                    <a:pt x="3036265" y="950963"/>
                  </a:lnTo>
                  <a:lnTo>
                    <a:pt x="3084385" y="962228"/>
                  </a:lnTo>
                  <a:lnTo>
                    <a:pt x="3138195" y="965974"/>
                  </a:lnTo>
                  <a:lnTo>
                    <a:pt x="3650704" y="965974"/>
                  </a:lnTo>
                  <a:lnTo>
                    <a:pt x="3650704" y="845273"/>
                  </a:lnTo>
                  <a:lnTo>
                    <a:pt x="3138195" y="845273"/>
                  </a:lnTo>
                  <a:lnTo>
                    <a:pt x="3087446" y="839254"/>
                  </a:lnTo>
                  <a:lnTo>
                    <a:pt x="3046984" y="821194"/>
                  </a:lnTo>
                  <a:lnTo>
                    <a:pt x="3016821" y="791070"/>
                  </a:lnTo>
                  <a:lnTo>
                    <a:pt x="2996996" y="748880"/>
                  </a:lnTo>
                  <a:lnTo>
                    <a:pt x="2987535" y="694588"/>
                  </a:lnTo>
                  <a:lnTo>
                    <a:pt x="2996996" y="640321"/>
                  </a:lnTo>
                  <a:lnTo>
                    <a:pt x="3016821" y="598119"/>
                  </a:lnTo>
                  <a:lnTo>
                    <a:pt x="3046984" y="568007"/>
                  </a:lnTo>
                  <a:lnTo>
                    <a:pt x="3087446" y="549948"/>
                  </a:lnTo>
                  <a:lnTo>
                    <a:pt x="3138195" y="543928"/>
                  </a:lnTo>
                  <a:lnTo>
                    <a:pt x="3650704" y="543928"/>
                  </a:lnTo>
                  <a:lnTo>
                    <a:pt x="3650704" y="423214"/>
                  </a:lnTo>
                  <a:lnTo>
                    <a:pt x="3138195" y="423214"/>
                  </a:lnTo>
                  <a:lnTo>
                    <a:pt x="3087446" y="417207"/>
                  </a:lnTo>
                  <a:lnTo>
                    <a:pt x="3046984" y="399135"/>
                  </a:lnTo>
                  <a:lnTo>
                    <a:pt x="3016821" y="369023"/>
                  </a:lnTo>
                  <a:lnTo>
                    <a:pt x="2996996" y="326834"/>
                  </a:lnTo>
                  <a:lnTo>
                    <a:pt x="2987535" y="272554"/>
                  </a:lnTo>
                  <a:lnTo>
                    <a:pt x="2996996" y="218097"/>
                  </a:lnTo>
                  <a:lnTo>
                    <a:pt x="3016821" y="175920"/>
                  </a:lnTo>
                  <a:lnTo>
                    <a:pt x="3046984" y="145757"/>
                  </a:lnTo>
                  <a:lnTo>
                    <a:pt x="3087446" y="127635"/>
                  </a:lnTo>
                  <a:lnTo>
                    <a:pt x="3138195" y="121589"/>
                  </a:lnTo>
                  <a:lnTo>
                    <a:pt x="3650704" y="121589"/>
                  </a:lnTo>
                  <a:lnTo>
                    <a:pt x="3650704" y="876"/>
                  </a:lnTo>
                  <a:close/>
                </a:path>
                <a:path w="5786755" h="966469">
                  <a:moveTo>
                    <a:pt x="4648416" y="272554"/>
                  </a:moveTo>
                  <a:lnTo>
                    <a:pt x="4638637" y="203415"/>
                  </a:lnTo>
                  <a:lnTo>
                    <a:pt x="4614608" y="137604"/>
                  </a:lnTo>
                  <a:lnTo>
                    <a:pt x="4589221" y="95885"/>
                  </a:lnTo>
                  <a:lnTo>
                    <a:pt x="4558157" y="61760"/>
                  </a:lnTo>
                  <a:lnTo>
                    <a:pt x="4527715" y="39801"/>
                  </a:lnTo>
                  <a:lnTo>
                    <a:pt x="4527715" y="272554"/>
                  </a:lnTo>
                  <a:lnTo>
                    <a:pt x="4527715" y="272846"/>
                  </a:lnTo>
                  <a:lnTo>
                    <a:pt x="4518241" y="327126"/>
                  </a:lnTo>
                  <a:lnTo>
                    <a:pt x="4498416" y="369316"/>
                  </a:lnTo>
                  <a:lnTo>
                    <a:pt x="4468253" y="399427"/>
                  </a:lnTo>
                  <a:lnTo>
                    <a:pt x="4427791" y="417499"/>
                  </a:lnTo>
                  <a:lnTo>
                    <a:pt x="4377042" y="423506"/>
                  </a:lnTo>
                  <a:lnTo>
                    <a:pt x="3834282" y="423506"/>
                  </a:lnTo>
                  <a:lnTo>
                    <a:pt x="3834282" y="121881"/>
                  </a:lnTo>
                  <a:lnTo>
                    <a:pt x="4377042" y="121881"/>
                  </a:lnTo>
                  <a:lnTo>
                    <a:pt x="4427791" y="127901"/>
                  </a:lnTo>
                  <a:lnTo>
                    <a:pt x="4468253" y="145961"/>
                  </a:lnTo>
                  <a:lnTo>
                    <a:pt x="4498416" y="176085"/>
                  </a:lnTo>
                  <a:lnTo>
                    <a:pt x="4518241" y="218274"/>
                  </a:lnTo>
                  <a:lnTo>
                    <a:pt x="4527715" y="272554"/>
                  </a:lnTo>
                  <a:lnTo>
                    <a:pt x="4527715" y="39801"/>
                  </a:lnTo>
                  <a:lnTo>
                    <a:pt x="4521403" y="35242"/>
                  </a:lnTo>
                  <a:lnTo>
                    <a:pt x="4478972" y="16319"/>
                  </a:lnTo>
                  <a:lnTo>
                    <a:pt x="4430852" y="4965"/>
                  </a:lnTo>
                  <a:lnTo>
                    <a:pt x="4377042" y="1181"/>
                  </a:lnTo>
                  <a:lnTo>
                    <a:pt x="3713581" y="1181"/>
                  </a:lnTo>
                  <a:lnTo>
                    <a:pt x="3713581" y="965974"/>
                  </a:lnTo>
                  <a:lnTo>
                    <a:pt x="3834282" y="965974"/>
                  </a:lnTo>
                  <a:lnTo>
                    <a:pt x="3834282" y="543928"/>
                  </a:lnTo>
                  <a:lnTo>
                    <a:pt x="4346791" y="543928"/>
                  </a:lnTo>
                  <a:lnTo>
                    <a:pt x="4401070" y="549948"/>
                  </a:lnTo>
                  <a:lnTo>
                    <a:pt x="4443260" y="568007"/>
                  </a:lnTo>
                  <a:lnTo>
                    <a:pt x="4473384" y="598119"/>
                  </a:lnTo>
                  <a:lnTo>
                    <a:pt x="4491444" y="640321"/>
                  </a:lnTo>
                  <a:lnTo>
                    <a:pt x="4497463" y="694588"/>
                  </a:lnTo>
                  <a:lnTo>
                    <a:pt x="4497463" y="965974"/>
                  </a:lnTo>
                  <a:lnTo>
                    <a:pt x="4618164" y="965974"/>
                  </a:lnTo>
                  <a:lnTo>
                    <a:pt x="4618164" y="694588"/>
                  </a:lnTo>
                  <a:lnTo>
                    <a:pt x="4613211" y="634263"/>
                  </a:lnTo>
                  <a:lnTo>
                    <a:pt x="4598340" y="580961"/>
                  </a:lnTo>
                  <a:lnTo>
                    <a:pt x="4578439" y="543928"/>
                  </a:lnTo>
                  <a:lnTo>
                    <a:pt x="4573498" y="534733"/>
                  </a:lnTo>
                  <a:lnTo>
                    <a:pt x="4538688" y="495579"/>
                  </a:lnTo>
                  <a:lnTo>
                    <a:pt x="4579366" y="463169"/>
                  </a:lnTo>
                  <a:lnTo>
                    <a:pt x="4610671" y="424637"/>
                  </a:lnTo>
                  <a:lnTo>
                    <a:pt x="4611217" y="423506"/>
                  </a:lnTo>
                  <a:lnTo>
                    <a:pt x="4632604" y="380022"/>
                  </a:lnTo>
                  <a:lnTo>
                    <a:pt x="4645177" y="329311"/>
                  </a:lnTo>
                  <a:lnTo>
                    <a:pt x="4648403" y="272846"/>
                  </a:lnTo>
                  <a:lnTo>
                    <a:pt x="4648416" y="272554"/>
                  </a:lnTo>
                  <a:close/>
                </a:path>
                <a:path w="5786755" h="966469">
                  <a:moveTo>
                    <a:pt x="4840021" y="1181"/>
                  </a:moveTo>
                  <a:lnTo>
                    <a:pt x="4719307" y="1181"/>
                  </a:lnTo>
                  <a:lnTo>
                    <a:pt x="4719307" y="965974"/>
                  </a:lnTo>
                  <a:lnTo>
                    <a:pt x="4840021" y="965974"/>
                  </a:lnTo>
                  <a:lnTo>
                    <a:pt x="4840021" y="1181"/>
                  </a:lnTo>
                  <a:close/>
                </a:path>
                <a:path w="5786755" h="966469">
                  <a:moveTo>
                    <a:pt x="5786729" y="694601"/>
                  </a:moveTo>
                  <a:lnTo>
                    <a:pt x="5778385" y="635317"/>
                  </a:lnTo>
                  <a:lnTo>
                    <a:pt x="5763145" y="582968"/>
                  </a:lnTo>
                  <a:lnTo>
                    <a:pt x="5741009" y="537565"/>
                  </a:lnTo>
                  <a:lnTo>
                    <a:pt x="5711990" y="499148"/>
                  </a:lnTo>
                  <a:lnTo>
                    <a:pt x="5673509" y="465886"/>
                  </a:lnTo>
                  <a:lnTo>
                    <a:pt x="5627903" y="442163"/>
                  </a:lnTo>
                  <a:lnTo>
                    <a:pt x="5575185" y="427951"/>
                  </a:lnTo>
                  <a:lnTo>
                    <a:pt x="5515343" y="423227"/>
                  </a:lnTo>
                  <a:lnTo>
                    <a:pt x="5183759" y="423227"/>
                  </a:lnTo>
                  <a:lnTo>
                    <a:pt x="5133010" y="417207"/>
                  </a:lnTo>
                  <a:lnTo>
                    <a:pt x="5092547" y="399148"/>
                  </a:lnTo>
                  <a:lnTo>
                    <a:pt x="5062385" y="369023"/>
                  </a:lnTo>
                  <a:lnTo>
                    <a:pt x="5042560" y="326834"/>
                  </a:lnTo>
                  <a:lnTo>
                    <a:pt x="5033099" y="272554"/>
                  </a:lnTo>
                  <a:lnTo>
                    <a:pt x="5042560" y="218389"/>
                  </a:lnTo>
                  <a:lnTo>
                    <a:pt x="5062385" y="176212"/>
                  </a:lnTo>
                  <a:lnTo>
                    <a:pt x="5092547" y="146050"/>
                  </a:lnTo>
                  <a:lnTo>
                    <a:pt x="5133010" y="127927"/>
                  </a:lnTo>
                  <a:lnTo>
                    <a:pt x="5183759" y="121881"/>
                  </a:lnTo>
                  <a:lnTo>
                    <a:pt x="5756770" y="121881"/>
                  </a:lnTo>
                  <a:lnTo>
                    <a:pt x="5756770" y="1168"/>
                  </a:lnTo>
                  <a:lnTo>
                    <a:pt x="5183759" y="1168"/>
                  </a:lnTo>
                  <a:lnTo>
                    <a:pt x="5123929" y="5905"/>
                  </a:lnTo>
                  <a:lnTo>
                    <a:pt x="5071211" y="20116"/>
                  </a:lnTo>
                  <a:lnTo>
                    <a:pt x="5025606" y="43840"/>
                  </a:lnTo>
                  <a:lnTo>
                    <a:pt x="4987125" y="77101"/>
                  </a:lnTo>
                  <a:lnTo>
                    <a:pt x="4958092" y="115519"/>
                  </a:lnTo>
                  <a:lnTo>
                    <a:pt x="4935969" y="160921"/>
                  </a:lnTo>
                  <a:lnTo>
                    <a:pt x="4920729" y="213283"/>
                  </a:lnTo>
                  <a:lnTo>
                    <a:pt x="4912385" y="272554"/>
                  </a:lnTo>
                  <a:lnTo>
                    <a:pt x="4919777" y="329514"/>
                  </a:lnTo>
                  <a:lnTo>
                    <a:pt x="4932858" y="379768"/>
                  </a:lnTo>
                  <a:lnTo>
                    <a:pt x="4951641" y="423316"/>
                  </a:lnTo>
                  <a:lnTo>
                    <a:pt x="4976101" y="460171"/>
                  </a:lnTo>
                  <a:lnTo>
                    <a:pt x="5006251" y="490321"/>
                  </a:lnTo>
                  <a:lnTo>
                    <a:pt x="5042090" y="513778"/>
                  </a:lnTo>
                  <a:lnTo>
                    <a:pt x="5083619" y="530529"/>
                  </a:lnTo>
                  <a:lnTo>
                    <a:pt x="5130851" y="540575"/>
                  </a:lnTo>
                  <a:lnTo>
                    <a:pt x="5183759" y="543928"/>
                  </a:lnTo>
                  <a:lnTo>
                    <a:pt x="5515343" y="543928"/>
                  </a:lnTo>
                  <a:lnTo>
                    <a:pt x="5566092" y="549948"/>
                  </a:lnTo>
                  <a:lnTo>
                    <a:pt x="5606567" y="568007"/>
                  </a:lnTo>
                  <a:lnTo>
                    <a:pt x="5636730" y="598131"/>
                  </a:lnTo>
                  <a:lnTo>
                    <a:pt x="5656554" y="640321"/>
                  </a:lnTo>
                  <a:lnTo>
                    <a:pt x="5666016" y="694601"/>
                  </a:lnTo>
                  <a:lnTo>
                    <a:pt x="5656554" y="748868"/>
                  </a:lnTo>
                  <a:lnTo>
                    <a:pt x="5636730" y="791070"/>
                  </a:lnTo>
                  <a:lnTo>
                    <a:pt x="5606567" y="821182"/>
                  </a:lnTo>
                  <a:lnTo>
                    <a:pt x="5566092" y="839241"/>
                  </a:lnTo>
                  <a:lnTo>
                    <a:pt x="5515343" y="845261"/>
                  </a:lnTo>
                  <a:lnTo>
                    <a:pt x="4942344" y="845261"/>
                  </a:lnTo>
                  <a:lnTo>
                    <a:pt x="4942344" y="965974"/>
                  </a:lnTo>
                  <a:lnTo>
                    <a:pt x="5515343" y="965974"/>
                  </a:lnTo>
                  <a:lnTo>
                    <a:pt x="5568251" y="962621"/>
                  </a:lnTo>
                  <a:lnTo>
                    <a:pt x="5615483" y="952563"/>
                  </a:lnTo>
                  <a:lnTo>
                    <a:pt x="5657012" y="935812"/>
                  </a:lnTo>
                  <a:lnTo>
                    <a:pt x="5692864" y="912368"/>
                  </a:lnTo>
                  <a:lnTo>
                    <a:pt x="5723013" y="882218"/>
                  </a:lnTo>
                  <a:lnTo>
                    <a:pt x="5747474" y="845362"/>
                  </a:lnTo>
                  <a:lnTo>
                    <a:pt x="5766244" y="801801"/>
                  </a:lnTo>
                  <a:lnTo>
                    <a:pt x="5779338" y="751547"/>
                  </a:lnTo>
                  <a:lnTo>
                    <a:pt x="5786729" y="6946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1" name="bg object 75">
              <a:extLst>
                <a:ext uri="{FF2B5EF4-FFF2-40B4-BE49-F238E27FC236}">
                  <a16:creationId xmlns:a16="http://schemas.microsoft.com/office/drawing/2014/main" id="{7F31C73D-3C94-1226-FB63-AB6437A81EBF}"/>
                </a:ext>
              </a:extLst>
            </p:cNvPr>
            <p:cNvSpPr/>
            <p:nvPr/>
          </p:nvSpPr>
          <p:spPr>
            <a:xfrm>
              <a:off x="1047076" y="1612524"/>
              <a:ext cx="414020" cy="414020"/>
            </a:xfrm>
            <a:custGeom>
              <a:avLst/>
              <a:gdLst/>
              <a:ahLst/>
              <a:cxnLst/>
              <a:rect l="l" t="t" r="r" b="b"/>
              <a:pathLst>
                <a:path w="414019" h="414019">
                  <a:moveTo>
                    <a:pt x="413689" y="293370"/>
                  </a:moveTo>
                  <a:lnTo>
                    <a:pt x="120675" y="293370"/>
                  </a:lnTo>
                  <a:lnTo>
                    <a:pt x="120675" y="0"/>
                  </a:lnTo>
                  <a:lnTo>
                    <a:pt x="0" y="0"/>
                  </a:lnTo>
                  <a:lnTo>
                    <a:pt x="0" y="293370"/>
                  </a:lnTo>
                  <a:lnTo>
                    <a:pt x="0" y="414020"/>
                  </a:lnTo>
                  <a:lnTo>
                    <a:pt x="413689" y="414020"/>
                  </a:lnTo>
                  <a:lnTo>
                    <a:pt x="413689" y="2933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27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CA7947C-DCC9-28B8-DE51-E8E9DC6E59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367" y="1645198"/>
            <a:ext cx="1471265" cy="25626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038413D-546F-854B-B692-1DB32E08261D}"/>
              </a:ext>
            </a:extLst>
          </p:cNvPr>
          <p:cNvGrpSpPr/>
          <p:nvPr/>
        </p:nvGrpSpPr>
        <p:grpSpPr>
          <a:xfrm>
            <a:off x="10015141" y="3575162"/>
            <a:ext cx="1866501" cy="1294079"/>
            <a:chOff x="986427" y="3928026"/>
            <a:chExt cx="1866501" cy="12940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8272083-A1F9-9980-A654-C8BCD73B0F0A}"/>
                </a:ext>
              </a:extLst>
            </p:cNvPr>
            <p:cNvSpPr txBox="1"/>
            <p:nvPr/>
          </p:nvSpPr>
          <p:spPr>
            <a:xfrm>
              <a:off x="986427" y="3928026"/>
              <a:ext cx="18665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latin typeface="Muli" panose="02000503000000000000" pitchFamily="2" charset="0"/>
                </a:rPr>
                <a:t>AC Supply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761CB4-AB13-83FF-6CAF-7DA1C56C260C}"/>
                </a:ext>
              </a:extLst>
            </p:cNvPr>
            <p:cNvSpPr txBox="1"/>
            <p:nvPr/>
          </p:nvSpPr>
          <p:spPr>
            <a:xfrm>
              <a:off x="986427" y="4483441"/>
              <a:ext cx="186650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latin typeface="Muli" panose="02000503000000000000" pitchFamily="2" charset="0"/>
                </a:rPr>
                <a:t>Unity power factor</a:t>
              </a:r>
            </a:p>
            <a:p>
              <a:r>
                <a:rPr lang="en-GB" sz="1400" dirty="0">
                  <a:latin typeface="Muli" panose="02000503000000000000" pitchFamily="2" charset="0"/>
                </a:rPr>
                <a:t>Minimal heat</a:t>
              </a:r>
            </a:p>
            <a:p>
              <a:r>
                <a:rPr lang="en-GB" sz="1400" dirty="0">
                  <a:latin typeface="Muli" panose="02000503000000000000" pitchFamily="2" charset="0"/>
                </a:rPr>
                <a:t>A per kW is lower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243190B-3A7D-5038-64AF-42BC4B79A8FF}"/>
              </a:ext>
            </a:extLst>
          </p:cNvPr>
          <p:cNvSpPr txBox="1"/>
          <p:nvPr/>
        </p:nvSpPr>
        <p:spPr>
          <a:xfrm>
            <a:off x="496800" y="4240176"/>
            <a:ext cx="1577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rgbClr val="DA291C"/>
                </a:solidFill>
                <a:latin typeface="Muli" panose="02000503000000000000" pitchFamily="2" charset="0"/>
              </a:rPr>
              <a:t>Line current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8374BA-3DED-791A-884B-8F03BE1315D1}"/>
              </a:ext>
            </a:extLst>
          </p:cNvPr>
          <p:cNvSpPr txBox="1"/>
          <p:nvPr/>
        </p:nvSpPr>
        <p:spPr>
          <a:xfrm>
            <a:off x="496799" y="3852870"/>
            <a:ext cx="1577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li" panose="02000503000000000000" pitchFamily="2" charset="0"/>
              </a:rPr>
              <a:t>Line voltage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52C9D3-D5C7-A69D-6610-56CA0C1152FB}"/>
              </a:ext>
            </a:extLst>
          </p:cNvPr>
          <p:cNvSpPr txBox="1"/>
          <p:nvPr/>
        </p:nvSpPr>
        <p:spPr>
          <a:xfrm>
            <a:off x="3186820" y="726879"/>
            <a:ext cx="5019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Muli" panose="02000503000000000000" pitchFamily="2" charset="0"/>
              </a:rPr>
              <a:t>Unity Power factor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3DEB59-8863-3D37-E90C-77A1BDA6FB5D}"/>
              </a:ext>
            </a:extLst>
          </p:cNvPr>
          <p:cNvSpPr txBox="1"/>
          <p:nvPr/>
        </p:nvSpPr>
        <p:spPr>
          <a:xfrm>
            <a:off x="8745028" y="698197"/>
            <a:ext cx="29083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1600">
                <a:latin typeface="Muli" panose="02000503000000000000" pitchFamily="2" charset="0"/>
              </a:rPr>
              <a:t>A unity power factor does not derate the POWER 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GB" sz="1600">
              <a:latin typeface="Muli" panose="02000503000000000000" pitchFamily="2" charset="0"/>
            </a:endParaRP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1600">
                <a:latin typeface="Muli" panose="02000503000000000000" pitchFamily="2" charset="0"/>
              </a:rPr>
              <a:t>It also allows clean flow of current both driving and generating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9EB4E20-570B-2A72-16BF-746702730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85782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222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94BF739-43B5-7AB6-CD57-CE9FF172EE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570" y="2487465"/>
            <a:ext cx="2286859" cy="39832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28992E2-5092-E7AB-94B2-057B806DA507}"/>
              </a:ext>
            </a:extLst>
          </p:cNvPr>
          <p:cNvSpPr txBox="1"/>
          <p:nvPr/>
        </p:nvSpPr>
        <p:spPr>
          <a:xfrm>
            <a:off x="1262021" y="2425018"/>
            <a:ext cx="3571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Muli" panose="02000503000000000000" pitchFamily="2" charset="0"/>
              </a:rPr>
              <a:t>Traditional AC drive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4F5BCF-2D3D-35AF-502B-D8F1881753F8}"/>
              </a:ext>
            </a:extLst>
          </p:cNvPr>
          <p:cNvSpPr txBox="1"/>
          <p:nvPr/>
        </p:nvSpPr>
        <p:spPr>
          <a:xfrm>
            <a:off x="3985578" y="726879"/>
            <a:ext cx="4220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>
                <a:latin typeface="Muli" panose="02000503000000000000" pitchFamily="2" charset="0"/>
              </a:rPr>
              <a:t>Power factor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E128E74-6D86-B77D-6EDE-3E005E4C53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799328"/>
            <a:ext cx="6096000" cy="3429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84633F9-81D0-7982-91C0-EB39E9185F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5998" y="2799327"/>
            <a:ext cx="6096002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496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8CC24-D211-8CCD-7B5B-5C3D72E4A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Generis Advanced 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5D65E-B1E6-45ED-2C78-DEA03E9D996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/>
              <a:t>Simplicity in Design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 No intermediate DC link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Direct 3ph to 3ph conversion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No electrolytic capacitors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Unity Power Factor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7C7227-5216-5F77-3120-14906AA23DFA}"/>
              </a:ext>
            </a:extLst>
          </p:cNvPr>
          <p:cNvSpPr txBox="1">
            <a:spLocks/>
          </p:cNvSpPr>
          <p:nvPr/>
        </p:nvSpPr>
        <p:spPr>
          <a:xfrm>
            <a:off x="6760464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084308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B5BA659-8E71-741C-0EB1-4FA956DBE50F}"/>
              </a:ext>
            </a:extLst>
          </p:cNvPr>
          <p:cNvSpPr txBox="1"/>
          <p:nvPr/>
        </p:nvSpPr>
        <p:spPr>
          <a:xfrm>
            <a:off x="3985578" y="726879"/>
            <a:ext cx="4220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>
                <a:latin typeface="Muli" panose="02000503000000000000" pitchFamily="2" charset="0"/>
              </a:rPr>
              <a:t>4Q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BB6DF2E-B64C-A15A-05F5-BAFB06CB77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9986" y="627399"/>
            <a:ext cx="5472027" cy="580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699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159D0684-F6E8-629F-400D-BDED057BDC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6076" y="1195005"/>
            <a:ext cx="9256888" cy="5207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9E3A3F-EBEE-FEA6-7CF2-37B1016720B8}"/>
              </a:ext>
            </a:extLst>
          </p:cNvPr>
          <p:cNvSpPr txBox="1"/>
          <p:nvPr/>
        </p:nvSpPr>
        <p:spPr>
          <a:xfrm>
            <a:off x="4741115" y="6340370"/>
            <a:ext cx="188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latin typeface="Muli" panose="02000503000000000000" pitchFamily="2" charset="0"/>
              </a:rPr>
              <a:t>One cycle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679210-9D39-3E6A-70A2-9788A29D9023}"/>
              </a:ext>
            </a:extLst>
          </p:cNvPr>
          <p:cNvSpPr txBox="1"/>
          <p:nvPr/>
        </p:nvSpPr>
        <p:spPr>
          <a:xfrm>
            <a:off x="940211" y="4587770"/>
            <a:ext cx="1505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>
                <a:latin typeface="Muli" panose="02000503000000000000" pitchFamily="2" charset="0"/>
              </a:rPr>
              <a:t>Power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63A32-4BA0-034D-1FED-8A83336BEF6B}"/>
              </a:ext>
            </a:extLst>
          </p:cNvPr>
          <p:cNvSpPr txBox="1"/>
          <p:nvPr/>
        </p:nvSpPr>
        <p:spPr>
          <a:xfrm>
            <a:off x="940210" y="3262069"/>
            <a:ext cx="1505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>
                <a:latin typeface="Muli" panose="02000503000000000000" pitchFamily="2" charset="0"/>
              </a:rPr>
              <a:t>Torque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9AC642-4F7B-A3DE-B5B5-05C17D899B27}"/>
              </a:ext>
            </a:extLst>
          </p:cNvPr>
          <p:cNvSpPr txBox="1"/>
          <p:nvPr/>
        </p:nvSpPr>
        <p:spPr>
          <a:xfrm>
            <a:off x="940210" y="1936368"/>
            <a:ext cx="1505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>
                <a:latin typeface="Muli" panose="02000503000000000000" pitchFamily="2" charset="0"/>
              </a:rPr>
              <a:t>Speed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C34792-17F0-FC94-0068-3505D0A4FC7A}"/>
              </a:ext>
            </a:extLst>
          </p:cNvPr>
          <p:cNvSpPr txBox="1"/>
          <p:nvPr/>
        </p:nvSpPr>
        <p:spPr>
          <a:xfrm>
            <a:off x="3016661" y="1666770"/>
            <a:ext cx="188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latin typeface="Muli" panose="02000503000000000000" pitchFamily="2" charset="0"/>
              </a:rPr>
              <a:t>Accelerating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E51D81-2896-4FB9-E247-00E3DA3C225F}"/>
              </a:ext>
            </a:extLst>
          </p:cNvPr>
          <p:cNvSpPr txBox="1"/>
          <p:nvPr/>
        </p:nvSpPr>
        <p:spPr>
          <a:xfrm>
            <a:off x="6178961" y="2204749"/>
            <a:ext cx="188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latin typeface="Muli" panose="02000503000000000000" pitchFamily="2" charset="0"/>
              </a:rPr>
              <a:t>Decelerating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B2BD0A-5BE3-53CE-6303-61B871939B35}"/>
              </a:ext>
            </a:extLst>
          </p:cNvPr>
          <p:cNvSpPr txBox="1"/>
          <p:nvPr/>
        </p:nvSpPr>
        <p:spPr>
          <a:xfrm>
            <a:off x="3016661" y="2507867"/>
            <a:ext cx="18868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>
                <a:latin typeface="Muli" panose="02000503000000000000" pitchFamily="2" charset="0"/>
              </a:rPr>
              <a:t>90%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C13239-EB1B-07E0-64B3-C6D312DD801D}"/>
              </a:ext>
            </a:extLst>
          </p:cNvPr>
          <p:cNvSpPr txBox="1"/>
          <p:nvPr/>
        </p:nvSpPr>
        <p:spPr>
          <a:xfrm>
            <a:off x="4903470" y="3521505"/>
            <a:ext cx="8263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>
                <a:latin typeface="Muli" panose="02000503000000000000" pitchFamily="2" charset="0"/>
              </a:rPr>
              <a:t>-40%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031D61-4389-575E-D3C9-0AB143F747A7}"/>
              </a:ext>
            </a:extLst>
          </p:cNvPr>
          <p:cNvSpPr txBox="1"/>
          <p:nvPr/>
        </p:nvSpPr>
        <p:spPr>
          <a:xfrm>
            <a:off x="6709185" y="3521505"/>
            <a:ext cx="826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>
                <a:latin typeface="Muli" panose="02000503000000000000" pitchFamily="2" charset="0"/>
              </a:rPr>
              <a:t>-60%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F85535-5665-E56B-8F89-0ED6E529701D}"/>
              </a:ext>
            </a:extLst>
          </p:cNvPr>
          <p:cNvSpPr txBox="1"/>
          <p:nvPr/>
        </p:nvSpPr>
        <p:spPr>
          <a:xfrm>
            <a:off x="3016660" y="3907012"/>
            <a:ext cx="188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latin typeface="Muli" panose="02000503000000000000" pitchFamily="2" charset="0"/>
              </a:rPr>
              <a:t>90% ~40.5kW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C54C64-009B-2BAD-3DD1-5472CDCB54E5}"/>
              </a:ext>
            </a:extLst>
          </p:cNvPr>
          <p:cNvSpPr txBox="1"/>
          <p:nvPr/>
        </p:nvSpPr>
        <p:spPr>
          <a:xfrm>
            <a:off x="2934111" y="4378777"/>
            <a:ext cx="188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latin typeface="Muli" panose="02000503000000000000" pitchFamily="2" charset="0"/>
              </a:rPr>
              <a:t>Motoring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332DF2-449E-C901-F223-7F112789A2A9}"/>
              </a:ext>
            </a:extLst>
          </p:cNvPr>
          <p:cNvSpPr txBox="1"/>
          <p:nvPr/>
        </p:nvSpPr>
        <p:spPr>
          <a:xfrm>
            <a:off x="5988461" y="4378777"/>
            <a:ext cx="188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latin typeface="Muli" panose="02000503000000000000" pitchFamily="2" charset="0"/>
              </a:rPr>
              <a:t>Regeneration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8540267-87FA-81C9-11EF-042358F16137}"/>
              </a:ext>
            </a:extLst>
          </p:cNvPr>
          <p:cNvSpPr txBox="1"/>
          <p:nvPr/>
        </p:nvSpPr>
        <p:spPr>
          <a:xfrm>
            <a:off x="5795430" y="4803213"/>
            <a:ext cx="739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>
                <a:latin typeface="Muli" panose="02000503000000000000" pitchFamily="2" charset="0"/>
              </a:rPr>
              <a:t>-13kW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CB79761-E8F4-58F2-581D-D906C92FC8AC}"/>
              </a:ext>
            </a:extLst>
          </p:cNvPr>
          <p:cNvSpPr txBox="1"/>
          <p:nvPr/>
        </p:nvSpPr>
        <p:spPr>
          <a:xfrm>
            <a:off x="6535420" y="4957101"/>
            <a:ext cx="826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>
                <a:solidFill>
                  <a:schemeClr val="bg1"/>
                </a:solidFill>
                <a:latin typeface="Muli" panose="02000503000000000000" pitchFamily="2" charset="0"/>
              </a:rPr>
              <a:t>-22kW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B9ECBD-63EA-6F31-6D1A-904222989003}"/>
              </a:ext>
            </a:extLst>
          </p:cNvPr>
          <p:cNvSpPr txBox="1"/>
          <p:nvPr/>
        </p:nvSpPr>
        <p:spPr>
          <a:xfrm>
            <a:off x="7325780" y="5435316"/>
            <a:ext cx="739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>
                <a:latin typeface="Muli" panose="02000503000000000000" pitchFamily="2" charset="0"/>
              </a:rPr>
              <a:t>-30kW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750A0EC-E113-D030-6777-828C58A9A3CB}"/>
              </a:ext>
            </a:extLst>
          </p:cNvPr>
          <p:cNvSpPr/>
          <p:nvPr/>
        </p:nvSpPr>
        <p:spPr>
          <a:xfrm>
            <a:off x="9050020" y="4772436"/>
            <a:ext cx="2507242" cy="1043366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Muli" panose="02000503000000000000" pitchFamily="2" charset="0"/>
              </a:rPr>
              <a:t>Utility cost saving = </a:t>
            </a:r>
            <a:r>
              <a:rPr lang="en-GB" sz="2800">
                <a:latin typeface="Muli" panose="02000503000000000000" pitchFamily="2" charset="0"/>
              </a:rPr>
              <a:t>54.3%</a:t>
            </a:r>
            <a:endParaRPr lang="en-GB">
              <a:latin typeface="Muli" panose="02000503000000000000" pitchFamily="2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5A3DC0C-F952-CC24-AB29-F49BEBDB8363}"/>
              </a:ext>
            </a:extLst>
          </p:cNvPr>
          <p:cNvCxnSpPr>
            <a:cxnSpLocks/>
          </p:cNvCxnSpPr>
          <p:nvPr/>
        </p:nvCxnSpPr>
        <p:spPr>
          <a:xfrm>
            <a:off x="8491220" y="5264878"/>
            <a:ext cx="419100" cy="0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1E6DED1-901F-6B3E-71FA-58A4DDE4877B}"/>
              </a:ext>
            </a:extLst>
          </p:cNvPr>
          <p:cNvSpPr txBox="1"/>
          <p:nvPr/>
        </p:nvSpPr>
        <p:spPr>
          <a:xfrm>
            <a:off x="3089406" y="296370"/>
            <a:ext cx="60085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Muli" panose="02000503000000000000" pitchFamily="2" charset="0"/>
              </a:rPr>
              <a:t>Case Study: 45kW Elevator system with regenerative power</a:t>
            </a:r>
          </a:p>
        </p:txBody>
      </p:sp>
    </p:spTree>
    <p:extLst>
      <p:ext uri="{BB962C8B-B14F-4D97-AF65-F5344CB8AC3E}">
        <p14:creationId xmlns:p14="http://schemas.microsoft.com/office/powerpoint/2010/main" val="4215482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6883EF7-AD10-ABE3-ACE0-5AFC455587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25600" y="1373210"/>
            <a:ext cx="8940800" cy="5029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2EB90C-720C-133A-3F30-B3B3D69C17B2}"/>
              </a:ext>
            </a:extLst>
          </p:cNvPr>
          <p:cNvSpPr txBox="1"/>
          <p:nvPr/>
        </p:nvSpPr>
        <p:spPr>
          <a:xfrm>
            <a:off x="2314872" y="726879"/>
            <a:ext cx="7562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>
                <a:latin typeface="Muli" panose="02000503000000000000" pitchFamily="2" charset="0"/>
              </a:rPr>
              <a:t>Perfect load sharing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7360E0C-2502-75D0-8C90-61DAED9AB1F5}"/>
              </a:ext>
            </a:extLst>
          </p:cNvPr>
          <p:cNvGrpSpPr/>
          <p:nvPr/>
        </p:nvGrpSpPr>
        <p:grpSpPr>
          <a:xfrm>
            <a:off x="4673465" y="1499216"/>
            <a:ext cx="2845069" cy="369332"/>
            <a:chOff x="4411196" y="1499216"/>
            <a:chExt cx="2845069" cy="3693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61E6103-C218-4719-5D59-9A2C8977AFF0}"/>
                </a:ext>
              </a:extLst>
            </p:cNvPr>
            <p:cNvSpPr txBox="1"/>
            <p:nvPr/>
          </p:nvSpPr>
          <p:spPr>
            <a:xfrm>
              <a:off x="5580455" y="1499216"/>
              <a:ext cx="16758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>
                  <a:latin typeface="Muli" panose="02000503000000000000" pitchFamily="2" charset="0"/>
                </a:rPr>
                <a:t> -  9 switches</a:t>
              </a:r>
            </a:p>
          </p:txBody>
        </p:sp>
        <p:pic>
          <p:nvPicPr>
            <p:cNvPr id="12" name="Picture 11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441A075-5C5E-FE5D-3758-CF06B5705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1196" y="1582051"/>
              <a:ext cx="1169259" cy="2036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3552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0A340-D2DF-085C-3F44-3FCEE558E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72B82-5391-07AC-6F80-E918624B1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	Generis Advanced Technology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9939A80-1F25-ACFA-86C3-FB4BA1ABF0DD}"/>
              </a:ext>
            </a:extLst>
          </p:cNvPr>
          <p:cNvSpPr txBox="1">
            <a:spLocks/>
          </p:cNvSpPr>
          <p:nvPr/>
        </p:nvSpPr>
        <p:spPr>
          <a:xfrm>
            <a:off x="914400" y="170093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b="1" dirty="0"/>
              <a:t>Superior Performance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 Fully regenerative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Every input phase connects to any output phase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Continuous shared load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100% torque at 0 rpm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High dynamic operation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647822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9F36ECE-547F-F915-8FA8-7250AE676E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24722" y="876300"/>
            <a:ext cx="10634133" cy="59816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A84129-D250-3163-8762-3A6230BF1693}"/>
              </a:ext>
            </a:extLst>
          </p:cNvPr>
          <p:cNvSpPr txBox="1"/>
          <p:nvPr/>
        </p:nvSpPr>
        <p:spPr>
          <a:xfrm>
            <a:off x="3282091" y="1735415"/>
            <a:ext cx="820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Muli" panose="02000503000000000000" pitchFamily="2" charset="0"/>
              </a:rPr>
              <a:t>600V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039E7A-AF46-3DD5-2C59-5C7339FC189D}"/>
              </a:ext>
            </a:extLst>
          </p:cNvPr>
          <p:cNvSpPr txBox="1"/>
          <p:nvPr/>
        </p:nvSpPr>
        <p:spPr>
          <a:xfrm>
            <a:off x="7434991" y="5612368"/>
            <a:ext cx="934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Muli" panose="02000503000000000000" pitchFamily="2" charset="0"/>
              </a:rPr>
              <a:t>-600V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CD5257-2E5F-C92E-C9C9-8385DCCF5366}"/>
              </a:ext>
            </a:extLst>
          </p:cNvPr>
          <p:cNvSpPr txBox="1"/>
          <p:nvPr/>
        </p:nvSpPr>
        <p:spPr>
          <a:xfrm>
            <a:off x="527412" y="726879"/>
            <a:ext cx="11137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>
                <a:latin typeface="Muli" panose="02000503000000000000" pitchFamily="2" charset="0"/>
              </a:rPr>
              <a:t>Traditional AC drive output – 3, 6, 9 kHz</a:t>
            </a:r>
          </a:p>
        </p:txBody>
      </p:sp>
    </p:spTree>
    <p:extLst>
      <p:ext uri="{BB962C8B-B14F-4D97-AF65-F5344CB8AC3E}">
        <p14:creationId xmlns:p14="http://schemas.microsoft.com/office/powerpoint/2010/main" val="2168499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AB9F0B51-4E14-0B66-7215-CE8623960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C82FEB8-7037-568A-772A-787B9E019A7C}"/>
              </a:ext>
            </a:extLst>
          </p:cNvPr>
          <p:cNvGrpSpPr/>
          <p:nvPr/>
        </p:nvGrpSpPr>
        <p:grpSpPr>
          <a:xfrm>
            <a:off x="2755011" y="680161"/>
            <a:ext cx="6681978" cy="646331"/>
            <a:chOff x="2662112" y="680161"/>
            <a:chExt cx="6681978" cy="646331"/>
          </a:xfrm>
        </p:grpSpPr>
        <p:pic>
          <p:nvPicPr>
            <p:cNvPr id="7" name="Picture 6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C4101064-01B5-03A0-FA60-F481D7E33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2112" y="889448"/>
              <a:ext cx="1754263" cy="305558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527630-1816-2BCF-1BC0-D6095AF97565}"/>
                </a:ext>
              </a:extLst>
            </p:cNvPr>
            <p:cNvSpPr txBox="1"/>
            <p:nvPr/>
          </p:nvSpPr>
          <p:spPr>
            <a:xfrm>
              <a:off x="4573985" y="680161"/>
              <a:ext cx="47701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>
                  <a:latin typeface="Muli" panose="02000503000000000000" pitchFamily="2" charset="0"/>
                </a:rPr>
                <a:t>output – 10kHz fixed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5669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A1773-E58F-389E-5C7B-AFDC593BE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00104-D647-76B7-89D3-79B65F4DF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Generis Advanced 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3374E-6417-0C5E-A03F-F86CF408AF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/>
              <a:t>Improved Efficiency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Switching between phases reduces DV/DT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Lower EMI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Lower losses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373CCB9-4FDF-C7F2-4DA7-BF6EF7D7AB6C}"/>
              </a:ext>
            </a:extLst>
          </p:cNvPr>
          <p:cNvSpPr txBox="1">
            <a:spLocks/>
          </p:cNvSpPr>
          <p:nvPr/>
        </p:nvSpPr>
        <p:spPr>
          <a:xfrm>
            <a:off x="6760464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45622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B5AF8-9FF4-8702-EC61-CFB006C5DB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192" y="1592359"/>
            <a:ext cx="11346024" cy="4351338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1. DC Drives</a:t>
            </a:r>
          </a:p>
          <a:p>
            <a:r>
              <a:rPr lang="en-GB" sz="2400" dirty="0">
                <a:solidFill>
                  <a:schemeClr val="bg1"/>
                </a:solidFill>
              </a:rPr>
              <a:t>2. What is Generis?</a:t>
            </a:r>
          </a:p>
          <a:p>
            <a:pPr lvl="1"/>
            <a:r>
              <a:rPr lang="en-GB" sz="2000" dirty="0">
                <a:solidFill>
                  <a:schemeClr val="bg1"/>
                </a:solidFill>
              </a:rPr>
              <a:t>The technology inside Generis</a:t>
            </a:r>
          </a:p>
          <a:p>
            <a:pPr lvl="1"/>
            <a:r>
              <a:rPr lang="en-GB" sz="2000" dirty="0">
                <a:solidFill>
                  <a:schemeClr val="bg1"/>
                </a:solidFill>
              </a:rPr>
              <a:t>Main product features and benefits</a:t>
            </a:r>
          </a:p>
          <a:p>
            <a:pPr lvl="1"/>
            <a:r>
              <a:rPr lang="en-GB" sz="2000" dirty="0">
                <a:solidFill>
                  <a:schemeClr val="bg1"/>
                </a:solidFill>
              </a:rPr>
              <a:t>Product detail</a:t>
            </a:r>
          </a:p>
          <a:p>
            <a:pPr lvl="1"/>
            <a:r>
              <a:rPr lang="en-GB" sz="2000" dirty="0">
                <a:solidFill>
                  <a:schemeClr val="bg1"/>
                </a:solidFill>
              </a:rPr>
              <a:t>Communications and software</a:t>
            </a:r>
          </a:p>
          <a:p>
            <a:r>
              <a:rPr lang="en-GB" dirty="0">
                <a:solidFill>
                  <a:schemeClr val="bg1"/>
                </a:solidFill>
              </a:rPr>
              <a:t>3. Q &amp; A</a:t>
            </a:r>
          </a:p>
          <a:p>
            <a:endParaRPr lang="en-GB" sz="2400" dirty="0"/>
          </a:p>
          <a:p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D4AD81-4C42-D104-F2DC-A7B7DE7E2742}"/>
              </a:ext>
            </a:extLst>
          </p:cNvPr>
          <p:cNvGrpSpPr/>
          <p:nvPr/>
        </p:nvGrpSpPr>
        <p:grpSpPr>
          <a:xfrm>
            <a:off x="551384" y="529127"/>
            <a:ext cx="3504752" cy="609355"/>
            <a:chOff x="1047076" y="1612524"/>
            <a:chExt cx="5787352" cy="1006220"/>
          </a:xfrm>
        </p:grpSpPr>
        <p:sp>
          <p:nvSpPr>
            <p:cNvPr id="5" name="bg object 74">
              <a:extLst>
                <a:ext uri="{FF2B5EF4-FFF2-40B4-BE49-F238E27FC236}">
                  <a16:creationId xmlns:a16="http://schemas.microsoft.com/office/drawing/2014/main" id="{E9164601-5A1C-1B47-9F90-1F3E57DBFD4A}"/>
                </a:ext>
              </a:extLst>
            </p:cNvPr>
            <p:cNvSpPr/>
            <p:nvPr/>
          </p:nvSpPr>
          <p:spPr>
            <a:xfrm>
              <a:off x="1047673" y="1652275"/>
              <a:ext cx="5786755" cy="966469"/>
            </a:xfrm>
            <a:custGeom>
              <a:avLst/>
              <a:gdLst/>
              <a:ahLst/>
              <a:cxnLst/>
              <a:rect l="l" t="t" r="r" b="b"/>
              <a:pathLst>
                <a:path w="5786755" h="966469">
                  <a:moveTo>
                    <a:pt x="1020851" y="554609"/>
                  </a:moveTo>
                  <a:lnTo>
                    <a:pt x="610666" y="554609"/>
                  </a:lnTo>
                  <a:lnTo>
                    <a:pt x="610666" y="676198"/>
                  </a:lnTo>
                  <a:lnTo>
                    <a:pt x="787666" y="676198"/>
                  </a:lnTo>
                  <a:lnTo>
                    <a:pt x="756831" y="717651"/>
                  </a:lnTo>
                  <a:lnTo>
                    <a:pt x="720648" y="754138"/>
                  </a:lnTo>
                  <a:lnTo>
                    <a:pt x="679792" y="785152"/>
                  </a:lnTo>
                  <a:lnTo>
                    <a:pt x="634923" y="810158"/>
                  </a:lnTo>
                  <a:lnTo>
                    <a:pt x="586701" y="828662"/>
                  </a:lnTo>
                  <a:lnTo>
                    <a:pt x="535787" y="840130"/>
                  </a:lnTo>
                  <a:lnTo>
                    <a:pt x="482841" y="844080"/>
                  </a:lnTo>
                  <a:lnTo>
                    <a:pt x="433895" y="840778"/>
                  </a:lnTo>
                  <a:lnTo>
                    <a:pt x="386918" y="831151"/>
                  </a:lnTo>
                  <a:lnTo>
                    <a:pt x="342366" y="815644"/>
                  </a:lnTo>
                  <a:lnTo>
                    <a:pt x="300647" y="794689"/>
                  </a:lnTo>
                  <a:lnTo>
                    <a:pt x="262229" y="768705"/>
                  </a:lnTo>
                  <a:lnTo>
                    <a:pt x="227520" y="738149"/>
                  </a:lnTo>
                  <a:lnTo>
                    <a:pt x="196951" y="703440"/>
                  </a:lnTo>
                  <a:lnTo>
                    <a:pt x="170980" y="665022"/>
                  </a:lnTo>
                  <a:lnTo>
                    <a:pt x="150025" y="623316"/>
                  </a:lnTo>
                  <a:lnTo>
                    <a:pt x="134518" y="578751"/>
                  </a:lnTo>
                  <a:lnTo>
                    <a:pt x="124891" y="531787"/>
                  </a:lnTo>
                  <a:lnTo>
                    <a:pt x="121589" y="482841"/>
                  </a:lnTo>
                  <a:lnTo>
                    <a:pt x="124891" y="433895"/>
                  </a:lnTo>
                  <a:lnTo>
                    <a:pt x="134518" y="386918"/>
                  </a:lnTo>
                  <a:lnTo>
                    <a:pt x="150025" y="342366"/>
                  </a:lnTo>
                  <a:lnTo>
                    <a:pt x="170980" y="300659"/>
                  </a:lnTo>
                  <a:lnTo>
                    <a:pt x="196951" y="262229"/>
                  </a:lnTo>
                  <a:lnTo>
                    <a:pt x="227520" y="227520"/>
                  </a:lnTo>
                  <a:lnTo>
                    <a:pt x="262229" y="196951"/>
                  </a:lnTo>
                  <a:lnTo>
                    <a:pt x="300647" y="170980"/>
                  </a:lnTo>
                  <a:lnTo>
                    <a:pt x="342366" y="150025"/>
                  </a:lnTo>
                  <a:lnTo>
                    <a:pt x="386918" y="134518"/>
                  </a:lnTo>
                  <a:lnTo>
                    <a:pt x="433895" y="124891"/>
                  </a:lnTo>
                  <a:lnTo>
                    <a:pt x="482841" y="121589"/>
                  </a:lnTo>
                  <a:lnTo>
                    <a:pt x="1006614" y="121589"/>
                  </a:lnTo>
                  <a:lnTo>
                    <a:pt x="1006614" y="0"/>
                  </a:lnTo>
                  <a:lnTo>
                    <a:pt x="482841" y="0"/>
                  </a:lnTo>
                  <a:lnTo>
                    <a:pt x="436410" y="2209"/>
                  </a:lnTo>
                  <a:lnTo>
                    <a:pt x="391210" y="8712"/>
                  </a:lnTo>
                  <a:lnTo>
                    <a:pt x="347446" y="19316"/>
                  </a:lnTo>
                  <a:lnTo>
                    <a:pt x="305320" y="33794"/>
                  </a:lnTo>
                  <a:lnTo>
                    <a:pt x="265049" y="51955"/>
                  </a:lnTo>
                  <a:lnTo>
                    <a:pt x="226822" y="73596"/>
                  </a:lnTo>
                  <a:lnTo>
                    <a:pt x="190855" y="98513"/>
                  </a:lnTo>
                  <a:lnTo>
                    <a:pt x="157353" y="126492"/>
                  </a:lnTo>
                  <a:lnTo>
                    <a:pt x="126492" y="157340"/>
                  </a:lnTo>
                  <a:lnTo>
                    <a:pt x="98513" y="190855"/>
                  </a:lnTo>
                  <a:lnTo>
                    <a:pt x="73596" y="226822"/>
                  </a:lnTo>
                  <a:lnTo>
                    <a:pt x="51955" y="265049"/>
                  </a:lnTo>
                  <a:lnTo>
                    <a:pt x="33794" y="305320"/>
                  </a:lnTo>
                  <a:lnTo>
                    <a:pt x="19316" y="347446"/>
                  </a:lnTo>
                  <a:lnTo>
                    <a:pt x="8724" y="391198"/>
                  </a:lnTo>
                  <a:lnTo>
                    <a:pt x="2209" y="436410"/>
                  </a:lnTo>
                  <a:lnTo>
                    <a:pt x="0" y="482841"/>
                  </a:lnTo>
                  <a:lnTo>
                    <a:pt x="2209" y="529272"/>
                  </a:lnTo>
                  <a:lnTo>
                    <a:pt x="8724" y="574471"/>
                  </a:lnTo>
                  <a:lnTo>
                    <a:pt x="19316" y="618236"/>
                  </a:lnTo>
                  <a:lnTo>
                    <a:pt x="33794" y="660349"/>
                  </a:lnTo>
                  <a:lnTo>
                    <a:pt x="51955" y="700620"/>
                  </a:lnTo>
                  <a:lnTo>
                    <a:pt x="73596" y="738847"/>
                  </a:lnTo>
                  <a:lnTo>
                    <a:pt x="98513" y="774814"/>
                  </a:lnTo>
                  <a:lnTo>
                    <a:pt x="126492" y="808316"/>
                  </a:lnTo>
                  <a:lnTo>
                    <a:pt x="157353" y="839165"/>
                  </a:lnTo>
                  <a:lnTo>
                    <a:pt x="190855" y="867156"/>
                  </a:lnTo>
                  <a:lnTo>
                    <a:pt x="226822" y="892060"/>
                  </a:lnTo>
                  <a:lnTo>
                    <a:pt x="265049" y="913701"/>
                  </a:lnTo>
                  <a:lnTo>
                    <a:pt x="305320" y="931862"/>
                  </a:lnTo>
                  <a:lnTo>
                    <a:pt x="347446" y="946340"/>
                  </a:lnTo>
                  <a:lnTo>
                    <a:pt x="391210" y="956945"/>
                  </a:lnTo>
                  <a:lnTo>
                    <a:pt x="436410" y="963447"/>
                  </a:lnTo>
                  <a:lnTo>
                    <a:pt x="482841" y="965669"/>
                  </a:lnTo>
                  <a:lnTo>
                    <a:pt x="534339" y="962888"/>
                  </a:lnTo>
                  <a:lnTo>
                    <a:pt x="584542" y="954735"/>
                  </a:lnTo>
                  <a:lnTo>
                    <a:pt x="633133" y="941463"/>
                  </a:lnTo>
                  <a:lnTo>
                    <a:pt x="679754" y="923340"/>
                  </a:lnTo>
                  <a:lnTo>
                    <a:pt x="724077" y="900607"/>
                  </a:lnTo>
                  <a:lnTo>
                    <a:pt x="765759" y="873531"/>
                  </a:lnTo>
                  <a:lnTo>
                    <a:pt x="804456" y="842365"/>
                  </a:lnTo>
                  <a:lnTo>
                    <a:pt x="839825" y="807389"/>
                  </a:lnTo>
                  <a:lnTo>
                    <a:pt x="871537" y="768832"/>
                  </a:lnTo>
                  <a:lnTo>
                    <a:pt x="899261" y="726986"/>
                  </a:lnTo>
                  <a:lnTo>
                    <a:pt x="899261" y="965365"/>
                  </a:lnTo>
                  <a:lnTo>
                    <a:pt x="1020851" y="965365"/>
                  </a:lnTo>
                  <a:lnTo>
                    <a:pt x="1020851" y="554609"/>
                  </a:lnTo>
                  <a:close/>
                </a:path>
                <a:path w="5786755" h="966469">
                  <a:moveTo>
                    <a:pt x="1893125" y="876"/>
                  </a:moveTo>
                  <a:lnTo>
                    <a:pt x="1380617" y="876"/>
                  </a:lnTo>
                  <a:lnTo>
                    <a:pt x="1326807" y="4673"/>
                  </a:lnTo>
                  <a:lnTo>
                    <a:pt x="1278686" y="16078"/>
                  </a:lnTo>
                  <a:lnTo>
                    <a:pt x="1236256" y="35052"/>
                  </a:lnTo>
                  <a:lnTo>
                    <a:pt x="1199502" y="61595"/>
                  </a:lnTo>
                  <a:lnTo>
                    <a:pt x="1168438" y="95694"/>
                  </a:lnTo>
                  <a:lnTo>
                    <a:pt x="1143050" y="137312"/>
                  </a:lnTo>
                  <a:lnTo>
                    <a:pt x="1118806" y="202895"/>
                  </a:lnTo>
                  <a:lnTo>
                    <a:pt x="1109243" y="272262"/>
                  </a:lnTo>
                  <a:lnTo>
                    <a:pt x="1111808" y="324713"/>
                  </a:lnTo>
                  <a:lnTo>
                    <a:pt x="1122349" y="372084"/>
                  </a:lnTo>
                  <a:lnTo>
                    <a:pt x="1140904" y="414350"/>
                  </a:lnTo>
                  <a:lnTo>
                    <a:pt x="1167472" y="451472"/>
                  </a:lnTo>
                  <a:lnTo>
                    <a:pt x="1202067" y="483425"/>
                  </a:lnTo>
                  <a:lnTo>
                    <a:pt x="1167472" y="515493"/>
                  </a:lnTo>
                  <a:lnTo>
                    <a:pt x="1140904" y="552627"/>
                  </a:lnTo>
                  <a:lnTo>
                    <a:pt x="1122349" y="594855"/>
                  </a:lnTo>
                  <a:lnTo>
                    <a:pt x="1111808" y="642162"/>
                  </a:lnTo>
                  <a:lnTo>
                    <a:pt x="1109243" y="694588"/>
                  </a:lnTo>
                  <a:lnTo>
                    <a:pt x="1112316" y="730300"/>
                  </a:lnTo>
                  <a:lnTo>
                    <a:pt x="1129131" y="798487"/>
                  </a:lnTo>
                  <a:lnTo>
                    <a:pt x="1168438" y="872236"/>
                  </a:lnTo>
                  <a:lnTo>
                    <a:pt x="1199502" y="905954"/>
                  </a:lnTo>
                  <a:lnTo>
                    <a:pt x="1236256" y="932205"/>
                  </a:lnTo>
                  <a:lnTo>
                    <a:pt x="1278686" y="950963"/>
                  </a:lnTo>
                  <a:lnTo>
                    <a:pt x="1326807" y="962228"/>
                  </a:lnTo>
                  <a:lnTo>
                    <a:pt x="1380617" y="965974"/>
                  </a:lnTo>
                  <a:lnTo>
                    <a:pt x="1893125" y="965974"/>
                  </a:lnTo>
                  <a:lnTo>
                    <a:pt x="1893125" y="845273"/>
                  </a:lnTo>
                  <a:lnTo>
                    <a:pt x="1380617" y="845273"/>
                  </a:lnTo>
                  <a:lnTo>
                    <a:pt x="1329867" y="839254"/>
                  </a:lnTo>
                  <a:lnTo>
                    <a:pt x="1289405" y="821194"/>
                  </a:lnTo>
                  <a:lnTo>
                    <a:pt x="1259243" y="791070"/>
                  </a:lnTo>
                  <a:lnTo>
                    <a:pt x="1239418" y="748880"/>
                  </a:lnTo>
                  <a:lnTo>
                    <a:pt x="1229956" y="694588"/>
                  </a:lnTo>
                  <a:lnTo>
                    <a:pt x="1239418" y="640321"/>
                  </a:lnTo>
                  <a:lnTo>
                    <a:pt x="1259243" y="598119"/>
                  </a:lnTo>
                  <a:lnTo>
                    <a:pt x="1289405" y="568007"/>
                  </a:lnTo>
                  <a:lnTo>
                    <a:pt x="1329867" y="549948"/>
                  </a:lnTo>
                  <a:lnTo>
                    <a:pt x="1380617" y="543928"/>
                  </a:lnTo>
                  <a:lnTo>
                    <a:pt x="1893125" y="543928"/>
                  </a:lnTo>
                  <a:lnTo>
                    <a:pt x="1893125" y="423214"/>
                  </a:lnTo>
                  <a:lnTo>
                    <a:pt x="1380617" y="423214"/>
                  </a:lnTo>
                  <a:lnTo>
                    <a:pt x="1329867" y="417207"/>
                  </a:lnTo>
                  <a:lnTo>
                    <a:pt x="1289405" y="399135"/>
                  </a:lnTo>
                  <a:lnTo>
                    <a:pt x="1259243" y="369023"/>
                  </a:lnTo>
                  <a:lnTo>
                    <a:pt x="1239418" y="326834"/>
                  </a:lnTo>
                  <a:lnTo>
                    <a:pt x="1229956" y="272554"/>
                  </a:lnTo>
                  <a:lnTo>
                    <a:pt x="1239418" y="218097"/>
                  </a:lnTo>
                  <a:lnTo>
                    <a:pt x="1259243" y="175920"/>
                  </a:lnTo>
                  <a:lnTo>
                    <a:pt x="1289405" y="145757"/>
                  </a:lnTo>
                  <a:lnTo>
                    <a:pt x="1329867" y="127635"/>
                  </a:lnTo>
                  <a:lnTo>
                    <a:pt x="1380617" y="121589"/>
                  </a:lnTo>
                  <a:lnTo>
                    <a:pt x="1893125" y="121589"/>
                  </a:lnTo>
                  <a:lnTo>
                    <a:pt x="1893125" y="876"/>
                  </a:lnTo>
                  <a:close/>
                </a:path>
                <a:path w="5786755" h="966469">
                  <a:moveTo>
                    <a:pt x="2800388" y="1181"/>
                  </a:moveTo>
                  <a:lnTo>
                    <a:pt x="2679674" y="1181"/>
                  </a:lnTo>
                  <a:lnTo>
                    <a:pt x="2679674" y="797217"/>
                  </a:lnTo>
                  <a:lnTo>
                    <a:pt x="2082634" y="1181"/>
                  </a:lnTo>
                  <a:lnTo>
                    <a:pt x="1956003" y="1181"/>
                  </a:lnTo>
                  <a:lnTo>
                    <a:pt x="1956003" y="965974"/>
                  </a:lnTo>
                  <a:lnTo>
                    <a:pt x="2076704" y="965974"/>
                  </a:lnTo>
                  <a:lnTo>
                    <a:pt x="2076704" y="193954"/>
                  </a:lnTo>
                  <a:lnTo>
                    <a:pt x="2655646" y="965974"/>
                  </a:lnTo>
                  <a:lnTo>
                    <a:pt x="2800388" y="965974"/>
                  </a:lnTo>
                  <a:lnTo>
                    <a:pt x="2800388" y="1181"/>
                  </a:lnTo>
                  <a:close/>
                </a:path>
                <a:path w="5786755" h="966469">
                  <a:moveTo>
                    <a:pt x="3650704" y="876"/>
                  </a:moveTo>
                  <a:lnTo>
                    <a:pt x="3138195" y="876"/>
                  </a:lnTo>
                  <a:lnTo>
                    <a:pt x="3084385" y="4673"/>
                  </a:lnTo>
                  <a:lnTo>
                    <a:pt x="3036265" y="16078"/>
                  </a:lnTo>
                  <a:lnTo>
                    <a:pt x="2993834" y="35052"/>
                  </a:lnTo>
                  <a:lnTo>
                    <a:pt x="2957080" y="61595"/>
                  </a:lnTo>
                  <a:lnTo>
                    <a:pt x="2926016" y="95694"/>
                  </a:lnTo>
                  <a:lnTo>
                    <a:pt x="2900629" y="137312"/>
                  </a:lnTo>
                  <a:lnTo>
                    <a:pt x="2876385" y="202895"/>
                  </a:lnTo>
                  <a:lnTo>
                    <a:pt x="2866821" y="272262"/>
                  </a:lnTo>
                  <a:lnTo>
                    <a:pt x="2869387" y="324713"/>
                  </a:lnTo>
                  <a:lnTo>
                    <a:pt x="2879941" y="372084"/>
                  </a:lnTo>
                  <a:lnTo>
                    <a:pt x="2898483" y="414350"/>
                  </a:lnTo>
                  <a:lnTo>
                    <a:pt x="2925051" y="451472"/>
                  </a:lnTo>
                  <a:lnTo>
                    <a:pt x="2959646" y="483425"/>
                  </a:lnTo>
                  <a:lnTo>
                    <a:pt x="2925051" y="515493"/>
                  </a:lnTo>
                  <a:lnTo>
                    <a:pt x="2898483" y="552627"/>
                  </a:lnTo>
                  <a:lnTo>
                    <a:pt x="2879941" y="594855"/>
                  </a:lnTo>
                  <a:lnTo>
                    <a:pt x="2869387" y="642162"/>
                  </a:lnTo>
                  <a:lnTo>
                    <a:pt x="2866821" y="694588"/>
                  </a:lnTo>
                  <a:lnTo>
                    <a:pt x="2869895" y="730300"/>
                  </a:lnTo>
                  <a:lnTo>
                    <a:pt x="2886710" y="798487"/>
                  </a:lnTo>
                  <a:lnTo>
                    <a:pt x="2926016" y="872236"/>
                  </a:lnTo>
                  <a:lnTo>
                    <a:pt x="2957080" y="905954"/>
                  </a:lnTo>
                  <a:lnTo>
                    <a:pt x="2993834" y="932205"/>
                  </a:lnTo>
                  <a:lnTo>
                    <a:pt x="3036265" y="950963"/>
                  </a:lnTo>
                  <a:lnTo>
                    <a:pt x="3084385" y="962228"/>
                  </a:lnTo>
                  <a:lnTo>
                    <a:pt x="3138195" y="965974"/>
                  </a:lnTo>
                  <a:lnTo>
                    <a:pt x="3650704" y="965974"/>
                  </a:lnTo>
                  <a:lnTo>
                    <a:pt x="3650704" y="845273"/>
                  </a:lnTo>
                  <a:lnTo>
                    <a:pt x="3138195" y="845273"/>
                  </a:lnTo>
                  <a:lnTo>
                    <a:pt x="3087446" y="839254"/>
                  </a:lnTo>
                  <a:lnTo>
                    <a:pt x="3046984" y="821194"/>
                  </a:lnTo>
                  <a:lnTo>
                    <a:pt x="3016821" y="791070"/>
                  </a:lnTo>
                  <a:lnTo>
                    <a:pt x="2996996" y="748880"/>
                  </a:lnTo>
                  <a:lnTo>
                    <a:pt x="2987535" y="694588"/>
                  </a:lnTo>
                  <a:lnTo>
                    <a:pt x="2996996" y="640321"/>
                  </a:lnTo>
                  <a:lnTo>
                    <a:pt x="3016821" y="598119"/>
                  </a:lnTo>
                  <a:lnTo>
                    <a:pt x="3046984" y="568007"/>
                  </a:lnTo>
                  <a:lnTo>
                    <a:pt x="3087446" y="549948"/>
                  </a:lnTo>
                  <a:lnTo>
                    <a:pt x="3138195" y="543928"/>
                  </a:lnTo>
                  <a:lnTo>
                    <a:pt x="3650704" y="543928"/>
                  </a:lnTo>
                  <a:lnTo>
                    <a:pt x="3650704" y="423214"/>
                  </a:lnTo>
                  <a:lnTo>
                    <a:pt x="3138195" y="423214"/>
                  </a:lnTo>
                  <a:lnTo>
                    <a:pt x="3087446" y="417207"/>
                  </a:lnTo>
                  <a:lnTo>
                    <a:pt x="3046984" y="399135"/>
                  </a:lnTo>
                  <a:lnTo>
                    <a:pt x="3016821" y="369023"/>
                  </a:lnTo>
                  <a:lnTo>
                    <a:pt x="2996996" y="326834"/>
                  </a:lnTo>
                  <a:lnTo>
                    <a:pt x="2987535" y="272554"/>
                  </a:lnTo>
                  <a:lnTo>
                    <a:pt x="2996996" y="218097"/>
                  </a:lnTo>
                  <a:lnTo>
                    <a:pt x="3016821" y="175920"/>
                  </a:lnTo>
                  <a:lnTo>
                    <a:pt x="3046984" y="145757"/>
                  </a:lnTo>
                  <a:lnTo>
                    <a:pt x="3087446" y="127635"/>
                  </a:lnTo>
                  <a:lnTo>
                    <a:pt x="3138195" y="121589"/>
                  </a:lnTo>
                  <a:lnTo>
                    <a:pt x="3650704" y="121589"/>
                  </a:lnTo>
                  <a:lnTo>
                    <a:pt x="3650704" y="876"/>
                  </a:lnTo>
                  <a:close/>
                </a:path>
                <a:path w="5786755" h="966469">
                  <a:moveTo>
                    <a:pt x="4648416" y="272554"/>
                  </a:moveTo>
                  <a:lnTo>
                    <a:pt x="4638637" y="203415"/>
                  </a:lnTo>
                  <a:lnTo>
                    <a:pt x="4614608" y="137604"/>
                  </a:lnTo>
                  <a:lnTo>
                    <a:pt x="4589221" y="95885"/>
                  </a:lnTo>
                  <a:lnTo>
                    <a:pt x="4558157" y="61760"/>
                  </a:lnTo>
                  <a:lnTo>
                    <a:pt x="4527715" y="39801"/>
                  </a:lnTo>
                  <a:lnTo>
                    <a:pt x="4527715" y="272554"/>
                  </a:lnTo>
                  <a:lnTo>
                    <a:pt x="4527715" y="272846"/>
                  </a:lnTo>
                  <a:lnTo>
                    <a:pt x="4518241" y="327126"/>
                  </a:lnTo>
                  <a:lnTo>
                    <a:pt x="4498416" y="369316"/>
                  </a:lnTo>
                  <a:lnTo>
                    <a:pt x="4468253" y="399427"/>
                  </a:lnTo>
                  <a:lnTo>
                    <a:pt x="4427791" y="417499"/>
                  </a:lnTo>
                  <a:lnTo>
                    <a:pt x="4377042" y="423506"/>
                  </a:lnTo>
                  <a:lnTo>
                    <a:pt x="3834282" y="423506"/>
                  </a:lnTo>
                  <a:lnTo>
                    <a:pt x="3834282" y="121881"/>
                  </a:lnTo>
                  <a:lnTo>
                    <a:pt x="4377042" y="121881"/>
                  </a:lnTo>
                  <a:lnTo>
                    <a:pt x="4427791" y="127901"/>
                  </a:lnTo>
                  <a:lnTo>
                    <a:pt x="4468253" y="145961"/>
                  </a:lnTo>
                  <a:lnTo>
                    <a:pt x="4498416" y="176085"/>
                  </a:lnTo>
                  <a:lnTo>
                    <a:pt x="4518241" y="218274"/>
                  </a:lnTo>
                  <a:lnTo>
                    <a:pt x="4527715" y="272554"/>
                  </a:lnTo>
                  <a:lnTo>
                    <a:pt x="4527715" y="39801"/>
                  </a:lnTo>
                  <a:lnTo>
                    <a:pt x="4521403" y="35242"/>
                  </a:lnTo>
                  <a:lnTo>
                    <a:pt x="4478972" y="16319"/>
                  </a:lnTo>
                  <a:lnTo>
                    <a:pt x="4430852" y="4965"/>
                  </a:lnTo>
                  <a:lnTo>
                    <a:pt x="4377042" y="1181"/>
                  </a:lnTo>
                  <a:lnTo>
                    <a:pt x="3713581" y="1181"/>
                  </a:lnTo>
                  <a:lnTo>
                    <a:pt x="3713581" y="965974"/>
                  </a:lnTo>
                  <a:lnTo>
                    <a:pt x="3834282" y="965974"/>
                  </a:lnTo>
                  <a:lnTo>
                    <a:pt x="3834282" y="543928"/>
                  </a:lnTo>
                  <a:lnTo>
                    <a:pt x="4346791" y="543928"/>
                  </a:lnTo>
                  <a:lnTo>
                    <a:pt x="4401070" y="549948"/>
                  </a:lnTo>
                  <a:lnTo>
                    <a:pt x="4443260" y="568007"/>
                  </a:lnTo>
                  <a:lnTo>
                    <a:pt x="4473384" y="598119"/>
                  </a:lnTo>
                  <a:lnTo>
                    <a:pt x="4491444" y="640321"/>
                  </a:lnTo>
                  <a:lnTo>
                    <a:pt x="4497463" y="694588"/>
                  </a:lnTo>
                  <a:lnTo>
                    <a:pt x="4497463" y="965974"/>
                  </a:lnTo>
                  <a:lnTo>
                    <a:pt x="4618164" y="965974"/>
                  </a:lnTo>
                  <a:lnTo>
                    <a:pt x="4618164" y="694588"/>
                  </a:lnTo>
                  <a:lnTo>
                    <a:pt x="4613211" y="634263"/>
                  </a:lnTo>
                  <a:lnTo>
                    <a:pt x="4598340" y="580961"/>
                  </a:lnTo>
                  <a:lnTo>
                    <a:pt x="4578439" y="543928"/>
                  </a:lnTo>
                  <a:lnTo>
                    <a:pt x="4573498" y="534733"/>
                  </a:lnTo>
                  <a:lnTo>
                    <a:pt x="4538688" y="495579"/>
                  </a:lnTo>
                  <a:lnTo>
                    <a:pt x="4579366" y="463169"/>
                  </a:lnTo>
                  <a:lnTo>
                    <a:pt x="4610671" y="424637"/>
                  </a:lnTo>
                  <a:lnTo>
                    <a:pt x="4611217" y="423506"/>
                  </a:lnTo>
                  <a:lnTo>
                    <a:pt x="4632604" y="380022"/>
                  </a:lnTo>
                  <a:lnTo>
                    <a:pt x="4645177" y="329311"/>
                  </a:lnTo>
                  <a:lnTo>
                    <a:pt x="4648403" y="272846"/>
                  </a:lnTo>
                  <a:lnTo>
                    <a:pt x="4648416" y="272554"/>
                  </a:lnTo>
                  <a:close/>
                </a:path>
                <a:path w="5786755" h="966469">
                  <a:moveTo>
                    <a:pt x="4840021" y="1181"/>
                  </a:moveTo>
                  <a:lnTo>
                    <a:pt x="4719307" y="1181"/>
                  </a:lnTo>
                  <a:lnTo>
                    <a:pt x="4719307" y="965974"/>
                  </a:lnTo>
                  <a:lnTo>
                    <a:pt x="4840021" y="965974"/>
                  </a:lnTo>
                  <a:lnTo>
                    <a:pt x="4840021" y="1181"/>
                  </a:lnTo>
                  <a:close/>
                </a:path>
                <a:path w="5786755" h="966469">
                  <a:moveTo>
                    <a:pt x="5786729" y="694601"/>
                  </a:moveTo>
                  <a:lnTo>
                    <a:pt x="5778385" y="635317"/>
                  </a:lnTo>
                  <a:lnTo>
                    <a:pt x="5763145" y="582968"/>
                  </a:lnTo>
                  <a:lnTo>
                    <a:pt x="5741009" y="537565"/>
                  </a:lnTo>
                  <a:lnTo>
                    <a:pt x="5711990" y="499148"/>
                  </a:lnTo>
                  <a:lnTo>
                    <a:pt x="5673509" y="465886"/>
                  </a:lnTo>
                  <a:lnTo>
                    <a:pt x="5627903" y="442163"/>
                  </a:lnTo>
                  <a:lnTo>
                    <a:pt x="5575185" y="427951"/>
                  </a:lnTo>
                  <a:lnTo>
                    <a:pt x="5515343" y="423227"/>
                  </a:lnTo>
                  <a:lnTo>
                    <a:pt x="5183759" y="423227"/>
                  </a:lnTo>
                  <a:lnTo>
                    <a:pt x="5133010" y="417207"/>
                  </a:lnTo>
                  <a:lnTo>
                    <a:pt x="5092547" y="399148"/>
                  </a:lnTo>
                  <a:lnTo>
                    <a:pt x="5062385" y="369023"/>
                  </a:lnTo>
                  <a:lnTo>
                    <a:pt x="5042560" y="326834"/>
                  </a:lnTo>
                  <a:lnTo>
                    <a:pt x="5033099" y="272554"/>
                  </a:lnTo>
                  <a:lnTo>
                    <a:pt x="5042560" y="218389"/>
                  </a:lnTo>
                  <a:lnTo>
                    <a:pt x="5062385" y="176212"/>
                  </a:lnTo>
                  <a:lnTo>
                    <a:pt x="5092547" y="146050"/>
                  </a:lnTo>
                  <a:lnTo>
                    <a:pt x="5133010" y="127927"/>
                  </a:lnTo>
                  <a:lnTo>
                    <a:pt x="5183759" y="121881"/>
                  </a:lnTo>
                  <a:lnTo>
                    <a:pt x="5756770" y="121881"/>
                  </a:lnTo>
                  <a:lnTo>
                    <a:pt x="5756770" y="1168"/>
                  </a:lnTo>
                  <a:lnTo>
                    <a:pt x="5183759" y="1168"/>
                  </a:lnTo>
                  <a:lnTo>
                    <a:pt x="5123929" y="5905"/>
                  </a:lnTo>
                  <a:lnTo>
                    <a:pt x="5071211" y="20116"/>
                  </a:lnTo>
                  <a:lnTo>
                    <a:pt x="5025606" y="43840"/>
                  </a:lnTo>
                  <a:lnTo>
                    <a:pt x="4987125" y="77101"/>
                  </a:lnTo>
                  <a:lnTo>
                    <a:pt x="4958092" y="115519"/>
                  </a:lnTo>
                  <a:lnTo>
                    <a:pt x="4935969" y="160921"/>
                  </a:lnTo>
                  <a:lnTo>
                    <a:pt x="4920729" y="213283"/>
                  </a:lnTo>
                  <a:lnTo>
                    <a:pt x="4912385" y="272554"/>
                  </a:lnTo>
                  <a:lnTo>
                    <a:pt x="4919777" y="329514"/>
                  </a:lnTo>
                  <a:lnTo>
                    <a:pt x="4932858" y="379768"/>
                  </a:lnTo>
                  <a:lnTo>
                    <a:pt x="4951641" y="423316"/>
                  </a:lnTo>
                  <a:lnTo>
                    <a:pt x="4976101" y="460171"/>
                  </a:lnTo>
                  <a:lnTo>
                    <a:pt x="5006251" y="490321"/>
                  </a:lnTo>
                  <a:lnTo>
                    <a:pt x="5042090" y="513778"/>
                  </a:lnTo>
                  <a:lnTo>
                    <a:pt x="5083619" y="530529"/>
                  </a:lnTo>
                  <a:lnTo>
                    <a:pt x="5130851" y="540575"/>
                  </a:lnTo>
                  <a:lnTo>
                    <a:pt x="5183759" y="543928"/>
                  </a:lnTo>
                  <a:lnTo>
                    <a:pt x="5515343" y="543928"/>
                  </a:lnTo>
                  <a:lnTo>
                    <a:pt x="5566092" y="549948"/>
                  </a:lnTo>
                  <a:lnTo>
                    <a:pt x="5606567" y="568007"/>
                  </a:lnTo>
                  <a:lnTo>
                    <a:pt x="5636730" y="598131"/>
                  </a:lnTo>
                  <a:lnTo>
                    <a:pt x="5656554" y="640321"/>
                  </a:lnTo>
                  <a:lnTo>
                    <a:pt x="5666016" y="694601"/>
                  </a:lnTo>
                  <a:lnTo>
                    <a:pt x="5656554" y="748868"/>
                  </a:lnTo>
                  <a:lnTo>
                    <a:pt x="5636730" y="791070"/>
                  </a:lnTo>
                  <a:lnTo>
                    <a:pt x="5606567" y="821182"/>
                  </a:lnTo>
                  <a:lnTo>
                    <a:pt x="5566092" y="839241"/>
                  </a:lnTo>
                  <a:lnTo>
                    <a:pt x="5515343" y="845261"/>
                  </a:lnTo>
                  <a:lnTo>
                    <a:pt x="4942344" y="845261"/>
                  </a:lnTo>
                  <a:lnTo>
                    <a:pt x="4942344" y="965974"/>
                  </a:lnTo>
                  <a:lnTo>
                    <a:pt x="5515343" y="965974"/>
                  </a:lnTo>
                  <a:lnTo>
                    <a:pt x="5568251" y="962621"/>
                  </a:lnTo>
                  <a:lnTo>
                    <a:pt x="5615483" y="952563"/>
                  </a:lnTo>
                  <a:lnTo>
                    <a:pt x="5657012" y="935812"/>
                  </a:lnTo>
                  <a:lnTo>
                    <a:pt x="5692864" y="912368"/>
                  </a:lnTo>
                  <a:lnTo>
                    <a:pt x="5723013" y="882218"/>
                  </a:lnTo>
                  <a:lnTo>
                    <a:pt x="5747474" y="845362"/>
                  </a:lnTo>
                  <a:lnTo>
                    <a:pt x="5766244" y="801801"/>
                  </a:lnTo>
                  <a:lnTo>
                    <a:pt x="5779338" y="751547"/>
                  </a:lnTo>
                  <a:lnTo>
                    <a:pt x="5786729" y="6946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bg object 75">
              <a:extLst>
                <a:ext uri="{FF2B5EF4-FFF2-40B4-BE49-F238E27FC236}">
                  <a16:creationId xmlns:a16="http://schemas.microsoft.com/office/drawing/2014/main" id="{EC010749-DCC6-0F59-14A6-3636A674A9CD}"/>
                </a:ext>
              </a:extLst>
            </p:cNvPr>
            <p:cNvSpPr/>
            <p:nvPr/>
          </p:nvSpPr>
          <p:spPr>
            <a:xfrm>
              <a:off x="1047076" y="1612524"/>
              <a:ext cx="414020" cy="414020"/>
            </a:xfrm>
            <a:custGeom>
              <a:avLst/>
              <a:gdLst/>
              <a:ahLst/>
              <a:cxnLst/>
              <a:rect l="l" t="t" r="r" b="b"/>
              <a:pathLst>
                <a:path w="414019" h="414019">
                  <a:moveTo>
                    <a:pt x="413689" y="293370"/>
                  </a:moveTo>
                  <a:lnTo>
                    <a:pt x="120675" y="293370"/>
                  </a:lnTo>
                  <a:lnTo>
                    <a:pt x="120675" y="0"/>
                  </a:lnTo>
                  <a:lnTo>
                    <a:pt x="0" y="0"/>
                  </a:lnTo>
                  <a:lnTo>
                    <a:pt x="0" y="293370"/>
                  </a:lnTo>
                  <a:lnTo>
                    <a:pt x="0" y="414020"/>
                  </a:lnTo>
                  <a:lnTo>
                    <a:pt x="413689" y="414020"/>
                  </a:lnTo>
                  <a:lnTo>
                    <a:pt x="413689" y="2933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8850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F7A6553A-8A69-C363-F019-29938E11BB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7450" y="943800"/>
            <a:ext cx="10204704" cy="57401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8F3278-0404-4AEC-8B4B-3AD2FF93DBBF}"/>
              </a:ext>
            </a:extLst>
          </p:cNvPr>
          <p:cNvSpPr txBox="1"/>
          <p:nvPr/>
        </p:nvSpPr>
        <p:spPr>
          <a:xfrm>
            <a:off x="2314872" y="509947"/>
            <a:ext cx="75622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Muli" panose="02000503000000000000" pitchFamily="2" charset="0"/>
                <a:ea typeface="+mn-ea"/>
                <a:cs typeface="+mn-cs"/>
              </a:rPr>
              <a:t>Harmonic distortion of a traditional three phase AC drive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CF3941C-083A-4AF3-CAD4-5622AC26FA6D}"/>
              </a:ext>
            </a:extLst>
          </p:cNvPr>
          <p:cNvCxnSpPr>
            <a:cxnSpLocks/>
          </p:cNvCxnSpPr>
          <p:nvPr/>
        </p:nvCxnSpPr>
        <p:spPr>
          <a:xfrm>
            <a:off x="3076923" y="2342733"/>
            <a:ext cx="6253962" cy="0"/>
          </a:xfrm>
          <a:prstGeom prst="line">
            <a:avLst/>
          </a:prstGeom>
          <a:ln w="28575">
            <a:solidFill>
              <a:srgbClr val="0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920732C-7450-20DC-C635-0CC526DB01FC}"/>
              </a:ext>
            </a:extLst>
          </p:cNvPr>
          <p:cNvSpPr txBox="1"/>
          <p:nvPr/>
        </p:nvSpPr>
        <p:spPr>
          <a:xfrm>
            <a:off x="9415069" y="2144129"/>
            <a:ext cx="1210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I peak (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I</a:t>
            </a:r>
            <a:r>
              <a:rPr kumimoji="0" lang="en-GB" sz="1800" b="0" i="0" u="none" strike="noStrike" kern="1200" cap="none" spc="0" normalizeH="0" baseline="-25000" noProof="0" err="1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9DC0B5-349F-5580-A98A-9735E73609F4}"/>
              </a:ext>
            </a:extLst>
          </p:cNvPr>
          <p:cNvCxnSpPr>
            <a:cxnSpLocks/>
          </p:cNvCxnSpPr>
          <p:nvPr/>
        </p:nvCxnSpPr>
        <p:spPr>
          <a:xfrm>
            <a:off x="3075862" y="3429000"/>
            <a:ext cx="6253962" cy="0"/>
          </a:xfrm>
          <a:prstGeom prst="line">
            <a:avLst/>
          </a:prstGeom>
          <a:ln w="28575">
            <a:solidFill>
              <a:srgbClr val="0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C75E1A3-63DD-2D8F-4BBF-AA26C7528E34}"/>
              </a:ext>
            </a:extLst>
          </p:cNvPr>
          <p:cNvSpPr txBox="1"/>
          <p:nvPr/>
        </p:nvSpPr>
        <p:spPr>
          <a:xfrm>
            <a:off x="9414008" y="3230396"/>
            <a:ext cx="1210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I rms (I</a:t>
            </a:r>
            <a:r>
              <a:rPr kumimoji="0" lang="en-GB" sz="1800" b="0" i="0" u="none" strike="noStrike" kern="1200" cap="none" spc="0" normalizeH="0" baseline="-2500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g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)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17D7F0-6939-EFB0-19A9-0856FD38DF89}"/>
              </a:ext>
            </a:extLst>
          </p:cNvPr>
          <p:cNvGrpSpPr/>
          <p:nvPr/>
        </p:nvGrpSpPr>
        <p:grpSpPr>
          <a:xfrm>
            <a:off x="1386815" y="3554524"/>
            <a:ext cx="1577872" cy="756638"/>
            <a:chOff x="889991" y="3285942"/>
            <a:chExt cx="1577872" cy="7566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5F0852F-E96B-7B68-319E-47FB6DE740D3}"/>
                </a:ext>
              </a:extLst>
            </p:cNvPr>
            <p:cNvSpPr txBox="1"/>
            <p:nvPr/>
          </p:nvSpPr>
          <p:spPr>
            <a:xfrm>
              <a:off x="889992" y="3673248"/>
              <a:ext cx="15778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DA291C"/>
                  </a:solidFill>
                  <a:effectLst/>
                  <a:uLnTx/>
                  <a:uFillTx/>
                  <a:latin typeface="Muli" panose="02000503000000000000" pitchFamily="2" charset="0"/>
                  <a:ea typeface="+mn-ea"/>
                  <a:cs typeface="+mn-cs"/>
                </a:rPr>
                <a:t>Line current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51D09D1-A53B-1EB7-001F-9A1C179BD0B3}"/>
                </a:ext>
              </a:extLst>
            </p:cNvPr>
            <p:cNvSpPr txBox="1"/>
            <p:nvPr/>
          </p:nvSpPr>
          <p:spPr>
            <a:xfrm>
              <a:off x="889991" y="3285942"/>
              <a:ext cx="15778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Muli" panose="02000503000000000000" pitchFamily="2" charset="0"/>
                  <a:ea typeface="+mn-ea"/>
                  <a:cs typeface="+mn-cs"/>
                </a:rPr>
                <a:t>Line voltage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1375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E0282839-BA02-E74B-EB3A-434584B1D4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80454" y="1187145"/>
            <a:ext cx="3463903" cy="55225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5F37BB-2337-72E5-5100-D7A2FD7B60E2}"/>
              </a:ext>
            </a:extLst>
          </p:cNvPr>
          <p:cNvSpPr txBox="1"/>
          <p:nvPr/>
        </p:nvSpPr>
        <p:spPr>
          <a:xfrm>
            <a:off x="3422622" y="2133446"/>
            <a:ext cx="921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Total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A4CDFD-73F2-9A7F-34C8-E6A446C92A90}"/>
              </a:ext>
            </a:extLst>
          </p:cNvPr>
          <p:cNvSpPr txBox="1"/>
          <p:nvPr/>
        </p:nvSpPr>
        <p:spPr>
          <a:xfrm>
            <a:off x="2839509" y="233653"/>
            <a:ext cx="61581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Muli" panose="02000503000000000000" pitchFamily="2" charset="0"/>
                <a:ea typeface="+mn-ea"/>
                <a:cs typeface="+mn-cs"/>
              </a:rPr>
              <a:t>Example of three phase AC drive without DC choke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3B8359-F296-68FF-EC27-D38E323B534C}"/>
              </a:ext>
            </a:extLst>
          </p:cNvPr>
          <p:cNvSpPr txBox="1"/>
          <p:nvPr/>
        </p:nvSpPr>
        <p:spPr>
          <a:xfrm>
            <a:off x="2585318" y="3670874"/>
            <a:ext cx="1759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Fundamental 50Hz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453C00-E106-E95F-1551-01BED856A665}"/>
              </a:ext>
            </a:extLst>
          </p:cNvPr>
          <p:cNvSpPr txBox="1"/>
          <p:nvPr/>
        </p:nvSpPr>
        <p:spPr>
          <a:xfrm>
            <a:off x="2585318" y="4722014"/>
            <a:ext cx="1759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Harmonic 3 (150Hz)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6C8B08-8F26-A5C9-94B1-7F70637A1B0C}"/>
              </a:ext>
            </a:extLst>
          </p:cNvPr>
          <p:cNvSpPr txBox="1"/>
          <p:nvPr/>
        </p:nvSpPr>
        <p:spPr>
          <a:xfrm>
            <a:off x="2585318" y="5283764"/>
            <a:ext cx="1759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Harmonic 5 (250Hz)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327FFE-2568-D82F-80B2-5C4710D0EFFC}"/>
              </a:ext>
            </a:extLst>
          </p:cNvPr>
          <p:cNvSpPr txBox="1"/>
          <p:nvPr/>
        </p:nvSpPr>
        <p:spPr>
          <a:xfrm>
            <a:off x="2585318" y="5796880"/>
            <a:ext cx="1759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Harmonic 7 (350Hz)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506832-8088-013E-E223-597AB9BDB8D1}"/>
              </a:ext>
            </a:extLst>
          </p:cNvPr>
          <p:cNvSpPr txBox="1"/>
          <p:nvPr/>
        </p:nvSpPr>
        <p:spPr>
          <a:xfrm>
            <a:off x="2585318" y="6186878"/>
            <a:ext cx="1759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Harmonic 9 (450Hz)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81EF020-8FCA-82DA-413B-97CEFC1E0CCE}"/>
              </a:ext>
            </a:extLst>
          </p:cNvPr>
          <p:cNvCxnSpPr>
            <a:cxnSpLocks/>
          </p:cNvCxnSpPr>
          <p:nvPr/>
        </p:nvCxnSpPr>
        <p:spPr>
          <a:xfrm>
            <a:off x="4432077" y="1480961"/>
            <a:ext cx="3212281" cy="0"/>
          </a:xfrm>
          <a:prstGeom prst="line">
            <a:avLst/>
          </a:prstGeom>
          <a:ln w="9525">
            <a:solidFill>
              <a:srgbClr val="000000"/>
            </a:solidFill>
            <a:prstDash val="lg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33D4337-EF7F-2B16-30B1-67221668F536}"/>
              </a:ext>
            </a:extLst>
          </p:cNvPr>
          <p:cNvSpPr txBox="1"/>
          <p:nvPr/>
        </p:nvSpPr>
        <p:spPr>
          <a:xfrm>
            <a:off x="7715668" y="1313916"/>
            <a:ext cx="1210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I peak (</a:t>
            </a:r>
            <a:r>
              <a:rPr kumimoji="0" lang="en-GB" sz="1400" b="0" i="0" u="none" strike="noStrike" kern="1200" cap="none" spc="0" normalizeH="0" baseline="0" noProof="0" err="1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I</a:t>
            </a:r>
            <a:r>
              <a:rPr kumimoji="0" lang="en-GB" sz="1400" b="0" i="0" u="none" strike="noStrike" kern="1200" cap="none" spc="0" normalizeH="0" baseline="-25000" noProof="0" err="1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c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)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B149F0B-B4F7-D891-BC33-667F9DCFB614}"/>
              </a:ext>
            </a:extLst>
          </p:cNvPr>
          <p:cNvCxnSpPr>
            <a:cxnSpLocks/>
          </p:cNvCxnSpPr>
          <p:nvPr/>
        </p:nvCxnSpPr>
        <p:spPr>
          <a:xfrm>
            <a:off x="4432077" y="2075180"/>
            <a:ext cx="3212281" cy="0"/>
          </a:xfrm>
          <a:prstGeom prst="line">
            <a:avLst/>
          </a:prstGeom>
          <a:ln w="9525">
            <a:solidFill>
              <a:srgbClr val="000000"/>
            </a:solidFill>
            <a:prstDash val="lg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42A3AC5-F35C-80B0-2981-CA1060F0BFEE}"/>
              </a:ext>
            </a:extLst>
          </p:cNvPr>
          <p:cNvSpPr txBox="1"/>
          <p:nvPr/>
        </p:nvSpPr>
        <p:spPr>
          <a:xfrm>
            <a:off x="7715668" y="1915964"/>
            <a:ext cx="1210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I rms (I</a:t>
            </a:r>
            <a:r>
              <a:rPr kumimoji="0" lang="en-GB" sz="1400" b="0" i="0" u="none" strike="noStrike" kern="1200" cap="none" spc="0" normalizeH="0" baseline="-2500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g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)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848B33B-03D9-7047-9C2C-3EF37AD7E167}"/>
              </a:ext>
            </a:extLst>
          </p:cNvPr>
          <p:cNvCxnSpPr>
            <a:cxnSpLocks/>
          </p:cNvCxnSpPr>
          <p:nvPr/>
        </p:nvCxnSpPr>
        <p:spPr>
          <a:xfrm>
            <a:off x="4432077" y="3636734"/>
            <a:ext cx="3212281" cy="0"/>
          </a:xfrm>
          <a:prstGeom prst="line">
            <a:avLst/>
          </a:prstGeom>
          <a:ln w="9525">
            <a:solidFill>
              <a:srgbClr val="000000"/>
            </a:solidFill>
            <a:prstDash val="lg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5AE8706-20FA-2EBB-F242-AD328B017A0B}"/>
              </a:ext>
            </a:extLst>
          </p:cNvPr>
          <p:cNvSpPr txBox="1"/>
          <p:nvPr/>
        </p:nvSpPr>
        <p:spPr>
          <a:xfrm>
            <a:off x="7715668" y="3477518"/>
            <a:ext cx="1210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I (I</a:t>
            </a:r>
            <a:r>
              <a:rPr kumimoji="0" lang="en-GB" sz="1400" b="0" i="0" u="none" strike="noStrike" kern="1200" cap="none" spc="0" normalizeH="0" baseline="-2500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h1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)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D1EEAA0-EBDA-4CF5-3DB0-61186ACF48F8}"/>
              </a:ext>
            </a:extLst>
          </p:cNvPr>
          <p:cNvCxnSpPr>
            <a:cxnSpLocks/>
          </p:cNvCxnSpPr>
          <p:nvPr/>
        </p:nvCxnSpPr>
        <p:spPr>
          <a:xfrm>
            <a:off x="4432077" y="4840626"/>
            <a:ext cx="3212281" cy="0"/>
          </a:xfrm>
          <a:prstGeom prst="line">
            <a:avLst/>
          </a:prstGeom>
          <a:ln w="9525">
            <a:solidFill>
              <a:srgbClr val="000000"/>
            </a:solidFill>
            <a:prstDash val="lg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49E23B3-E890-A621-5311-074168C692CE}"/>
              </a:ext>
            </a:extLst>
          </p:cNvPr>
          <p:cNvSpPr txBox="1"/>
          <p:nvPr/>
        </p:nvSpPr>
        <p:spPr>
          <a:xfrm>
            <a:off x="7715668" y="4681410"/>
            <a:ext cx="1210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I (I</a:t>
            </a:r>
            <a:r>
              <a:rPr kumimoji="0" lang="en-GB" sz="1400" b="0" i="0" u="none" strike="noStrike" kern="1200" cap="none" spc="0" normalizeH="0" baseline="-2500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h3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)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A1EDDA7-1618-5FE6-EF37-198FEDA08CF0}"/>
              </a:ext>
            </a:extLst>
          </p:cNvPr>
          <p:cNvCxnSpPr>
            <a:cxnSpLocks/>
          </p:cNvCxnSpPr>
          <p:nvPr/>
        </p:nvCxnSpPr>
        <p:spPr>
          <a:xfrm>
            <a:off x="4432077" y="5433817"/>
            <a:ext cx="3212281" cy="0"/>
          </a:xfrm>
          <a:prstGeom prst="line">
            <a:avLst/>
          </a:prstGeom>
          <a:ln w="9525">
            <a:solidFill>
              <a:srgbClr val="000000"/>
            </a:solidFill>
            <a:prstDash val="lg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BE6ED22-586D-B5F0-56D1-58CF7EC12F83}"/>
              </a:ext>
            </a:extLst>
          </p:cNvPr>
          <p:cNvSpPr txBox="1"/>
          <p:nvPr/>
        </p:nvSpPr>
        <p:spPr>
          <a:xfrm>
            <a:off x="7715668" y="5274601"/>
            <a:ext cx="1210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I (I</a:t>
            </a:r>
            <a:r>
              <a:rPr kumimoji="0" lang="en-GB" sz="1400" b="0" i="0" u="none" strike="noStrike" kern="1200" cap="none" spc="0" normalizeH="0" baseline="-2500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h5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3C98BCC-293A-58CA-0DD6-5F4195868CD7}"/>
              </a:ext>
            </a:extLst>
          </p:cNvPr>
          <p:cNvCxnSpPr>
            <a:cxnSpLocks/>
          </p:cNvCxnSpPr>
          <p:nvPr/>
        </p:nvCxnSpPr>
        <p:spPr>
          <a:xfrm>
            <a:off x="4432077" y="5952059"/>
            <a:ext cx="3212281" cy="0"/>
          </a:xfrm>
          <a:prstGeom prst="line">
            <a:avLst/>
          </a:prstGeom>
          <a:ln w="9525">
            <a:solidFill>
              <a:srgbClr val="000000"/>
            </a:solidFill>
            <a:prstDash val="lg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0513277-0CC1-95B8-C91E-F5D86867EA05}"/>
              </a:ext>
            </a:extLst>
          </p:cNvPr>
          <p:cNvSpPr txBox="1"/>
          <p:nvPr/>
        </p:nvSpPr>
        <p:spPr>
          <a:xfrm>
            <a:off x="7715668" y="5792843"/>
            <a:ext cx="1210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I (I</a:t>
            </a:r>
            <a:r>
              <a:rPr kumimoji="0" lang="en-GB" sz="1400" b="0" i="0" u="none" strike="noStrike" kern="1200" cap="none" spc="0" normalizeH="0" baseline="-2500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h7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)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6FF6927-A97B-2E2B-C9CD-17CF5E65216D}"/>
              </a:ext>
            </a:extLst>
          </p:cNvPr>
          <p:cNvCxnSpPr>
            <a:cxnSpLocks/>
          </p:cNvCxnSpPr>
          <p:nvPr/>
        </p:nvCxnSpPr>
        <p:spPr>
          <a:xfrm>
            <a:off x="4432077" y="6349881"/>
            <a:ext cx="3212281" cy="0"/>
          </a:xfrm>
          <a:prstGeom prst="line">
            <a:avLst/>
          </a:prstGeom>
          <a:ln w="9525">
            <a:solidFill>
              <a:srgbClr val="000000"/>
            </a:solidFill>
            <a:prstDash val="lg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2301493-3FEE-B874-C0A2-9199F092C32D}"/>
              </a:ext>
            </a:extLst>
          </p:cNvPr>
          <p:cNvSpPr txBox="1"/>
          <p:nvPr/>
        </p:nvSpPr>
        <p:spPr>
          <a:xfrm>
            <a:off x="7715668" y="6190665"/>
            <a:ext cx="1210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I (I</a:t>
            </a:r>
            <a:r>
              <a:rPr kumimoji="0" lang="en-GB" sz="1400" b="0" i="0" u="none" strike="noStrike" kern="1200" cap="none" spc="0" normalizeH="0" baseline="-2500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h9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76895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F89DBB1-A36F-86D7-9AEF-8F3A624D7B3C}"/>
              </a:ext>
            </a:extLst>
          </p:cNvPr>
          <p:cNvGrpSpPr/>
          <p:nvPr/>
        </p:nvGrpSpPr>
        <p:grpSpPr>
          <a:xfrm>
            <a:off x="3197015" y="1635479"/>
            <a:ext cx="5797970" cy="369332"/>
            <a:chOff x="2404932" y="1768968"/>
            <a:chExt cx="5797970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4B3160-2B53-3296-9397-695966692D73}"/>
                </a:ext>
              </a:extLst>
            </p:cNvPr>
            <p:cNvSpPr txBox="1"/>
            <p:nvPr/>
          </p:nvSpPr>
          <p:spPr>
            <a:xfrm>
              <a:off x="3574191" y="1768968"/>
              <a:ext cx="46287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Muli" panose="02000503000000000000" pitchFamily="2" charset="0"/>
                  <a:ea typeface="+mn-ea"/>
                  <a:cs typeface="+mn-cs"/>
                </a:rPr>
                <a:t> -  9 switches lowers harmonic distortion</a:t>
              </a:r>
            </a:p>
          </p:txBody>
        </p:sp>
        <p:pic>
          <p:nvPicPr>
            <p:cNvPr id="8" name="Picture 7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D0FD5630-019D-6D6C-C4BB-E5F5CDBDD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4932" y="1844432"/>
              <a:ext cx="1169259" cy="203662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799C3375-EF16-EEBD-AB2B-7CDFCC1F0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1224452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DFA1C8-2C75-9DAC-21DC-601AC0703D32}"/>
              </a:ext>
            </a:extLst>
          </p:cNvPr>
          <p:cNvSpPr txBox="1"/>
          <p:nvPr/>
        </p:nvSpPr>
        <p:spPr>
          <a:xfrm>
            <a:off x="2314872" y="726879"/>
            <a:ext cx="7562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Muli" panose="02000503000000000000" pitchFamily="2" charset="0"/>
                <a:ea typeface="+mn-ea"/>
                <a:cs typeface="+mn-cs"/>
              </a:rPr>
              <a:t>Harmonics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B37848-688A-D28D-0373-C4EDB9517395}"/>
              </a:ext>
            </a:extLst>
          </p:cNvPr>
          <p:cNvSpPr txBox="1"/>
          <p:nvPr/>
        </p:nvSpPr>
        <p:spPr>
          <a:xfrm>
            <a:off x="4352719" y="2267080"/>
            <a:ext cx="3486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Muli" panose="02000503000000000000" pitchFamily="2" charset="0"/>
                <a:ea typeface="+mn-ea"/>
                <a:cs typeface="+mn-cs"/>
              </a:rPr>
              <a:t>Minimal phase related harmonics, only a slight harmonic from switching</a:t>
            </a:r>
          </a:p>
        </p:txBody>
      </p:sp>
    </p:spTree>
    <p:extLst>
      <p:ext uri="{BB962C8B-B14F-4D97-AF65-F5344CB8AC3E}">
        <p14:creationId xmlns:p14="http://schemas.microsoft.com/office/powerpoint/2010/main" val="2308494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30250-DFFB-5038-9E4D-0C69A6776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8271D-3980-2A0C-F7F3-0C1774DA8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	Generis Advanced 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24C3A-4EA8-F77E-D8C0-03C446B589F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/>
              <a:t>Enhanced Power Quality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Less than 5% </a:t>
            </a:r>
            <a:r>
              <a:rPr lang="en-GB" sz="2000" dirty="0" err="1"/>
              <a:t>THDi</a:t>
            </a:r>
            <a:endParaRPr lang="en-GB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Lower audible noise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Reduced resonance in motor cable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0F3E789-9A4C-9700-03EC-156F9562BBFA}"/>
              </a:ext>
            </a:extLst>
          </p:cNvPr>
          <p:cNvSpPr txBox="1">
            <a:spLocks/>
          </p:cNvSpPr>
          <p:nvPr/>
        </p:nvSpPr>
        <p:spPr>
          <a:xfrm>
            <a:off x="6760464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8133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5469B-C9E4-E07C-E818-5856712CD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dirty="0"/>
              <a:t>Generis Frame Size 1 – Up to 22kW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0F026B-8713-FCB8-C489-F18B984F4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894" y="1577743"/>
            <a:ext cx="2930958" cy="49893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07C9DC2-2345-BC5C-2335-135556981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838" y="1654614"/>
            <a:ext cx="3033699" cy="49124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F76B7A-F338-7DC6-2858-57F941830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07" y="2606040"/>
            <a:ext cx="2511552" cy="33487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3713384-F03F-DCDC-1C44-82E2DEF4EA27}"/>
              </a:ext>
            </a:extLst>
          </p:cNvPr>
          <p:cNvSpPr txBox="1"/>
          <p:nvPr/>
        </p:nvSpPr>
        <p:spPr>
          <a:xfrm>
            <a:off x="1418113" y="1993392"/>
            <a:ext cx="1426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Power board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463D93-D1E6-D0E6-D26E-D9FF199A6BC1}"/>
              </a:ext>
            </a:extLst>
          </p:cNvPr>
          <p:cNvSpPr txBox="1"/>
          <p:nvPr/>
        </p:nvSpPr>
        <p:spPr>
          <a:xfrm>
            <a:off x="3876184" y="1082321"/>
            <a:ext cx="3293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With control board and housing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467640-DB69-0EE8-D565-66F15C448561}"/>
              </a:ext>
            </a:extLst>
          </p:cNvPr>
          <p:cNvSpPr txBox="1"/>
          <p:nvPr/>
        </p:nvSpPr>
        <p:spPr>
          <a:xfrm>
            <a:off x="8477479" y="1082321"/>
            <a:ext cx="1476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Powered unit</a:t>
            </a:r>
          </a:p>
        </p:txBody>
      </p:sp>
    </p:spTree>
    <p:extLst>
      <p:ext uri="{BB962C8B-B14F-4D97-AF65-F5344CB8AC3E}">
        <p14:creationId xmlns:p14="http://schemas.microsoft.com/office/powerpoint/2010/main" val="276675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289B3E-6D94-AFC9-7F11-0D7F007BB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23FC1F9-4690-2AA4-1CFD-BBBEBD51D2B8}"/>
              </a:ext>
            </a:extLst>
          </p:cNvPr>
          <p:cNvSpPr txBox="1"/>
          <p:nvPr/>
        </p:nvSpPr>
        <p:spPr>
          <a:xfrm>
            <a:off x="1522601" y="432863"/>
            <a:ext cx="4929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1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Specification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6CC6BF-98BB-A1B7-1D80-BF28A78DA45A}"/>
              </a:ext>
            </a:extLst>
          </p:cNvPr>
          <p:cNvSpPr txBox="1"/>
          <p:nvPr/>
        </p:nvSpPr>
        <p:spPr>
          <a:xfrm>
            <a:off x="579924" y="1402360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30000" noProof="0" dirty="0">
                <a:ln>
                  <a:noFill/>
                </a:ln>
                <a:solidFill>
                  <a:srgbClr val="E3051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Ratings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41ED7E-F1A2-A059-E424-58958385BF29}"/>
              </a:ext>
            </a:extLst>
          </p:cNvPr>
          <p:cNvSpPr txBox="1"/>
          <p:nvPr/>
        </p:nvSpPr>
        <p:spPr>
          <a:xfrm>
            <a:off x="579922" y="1679359"/>
            <a:ext cx="3653411" cy="2800767"/>
          </a:xfrm>
          <a:prstGeom prst="rect">
            <a:avLst/>
          </a:prstGeom>
          <a:noFill/>
        </p:spPr>
        <p:txBody>
          <a:bodyPr wrap="square" lIns="90000" numCol="2" spcCol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Power configuration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 quadrant regenerative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380 – 500Vac, three-phase, 50/60Hz </a:t>
            </a:r>
            <a:r>
              <a:rPr lang="en-GB" sz="12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supply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Auxiliary 24VDC input (optional)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Internal EMC filter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Environment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Ambient 0–50°C (derate above 40°C)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Storage -25 to +55°C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Power rating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7.5, 11, 15, 18.5, 22kW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Current rating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Normal duty: 16, 23, 32, 38, 50A;</a:t>
            </a:r>
            <a:b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110% overload for 30 seconds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Heavy duty: 12, 16, 23, 32, 38A;</a:t>
            </a:r>
            <a:b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150% overload for 30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Output voltage/frequency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Vout</a:t>
            </a: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≤ 0.86 Vin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fmax = 200Hz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Speed / Accuracy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2% in Open-loop V/f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0.02% in closed-loop vector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Enclosure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IP20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Air-cooled with temperature-controlled fans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Keyhole slot mounting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Two-part control connections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Operator station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IP55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Chassis or panel-mounting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x 20-character backlit LCD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 key menu navigation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Local/remote modes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Dedicated Run/Jog/Stop keys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Direction and health indications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5FD6A1-5195-CB89-C5ED-57DC023F4292}"/>
              </a:ext>
            </a:extLst>
          </p:cNvPr>
          <p:cNvSpPr txBox="1"/>
          <p:nvPr/>
        </p:nvSpPr>
        <p:spPr>
          <a:xfrm>
            <a:off x="579924" y="4757125"/>
            <a:ext cx="9364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30000" noProof="0" dirty="0">
                <a:ln>
                  <a:noFill/>
                </a:ln>
                <a:solidFill>
                  <a:srgbClr val="E3051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Standards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C0DB97-DB7F-26C3-0ABE-9D6F8494608F}"/>
              </a:ext>
            </a:extLst>
          </p:cNvPr>
          <p:cNvSpPr txBox="1"/>
          <p:nvPr/>
        </p:nvSpPr>
        <p:spPr>
          <a:xfrm>
            <a:off x="579922" y="5034124"/>
            <a:ext cx="2315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61800-5-1:2007 (CE - Low Voltage Directive)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61800-3:2017 (CE- EMC)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EN61800-5-2:2017 (STO)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 61800-5-1 (UL)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E53571-6DDE-18DE-CDCC-D0CCBFCA7564}"/>
              </a:ext>
            </a:extLst>
          </p:cNvPr>
          <p:cNvSpPr txBox="1"/>
          <p:nvPr/>
        </p:nvSpPr>
        <p:spPr>
          <a:xfrm>
            <a:off x="4407098" y="1402360"/>
            <a:ext cx="946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30000" noProof="0" dirty="0">
                <a:ln>
                  <a:noFill/>
                </a:ln>
                <a:solidFill>
                  <a:srgbClr val="E3051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Protection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1A84BCB-B0EE-30C1-F236-40BCD6CE23F5}"/>
              </a:ext>
            </a:extLst>
          </p:cNvPr>
          <p:cNvSpPr txBox="1"/>
          <p:nvPr/>
        </p:nvSpPr>
        <p:spPr>
          <a:xfrm>
            <a:off x="4407097" y="1679359"/>
            <a:ext cx="3501010" cy="4278094"/>
          </a:xfrm>
          <a:prstGeom prst="rect">
            <a:avLst/>
          </a:prstGeom>
          <a:noFill/>
        </p:spPr>
        <p:txBody>
          <a:bodyPr wrap="square" numCol="2" spcCol="108000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Thermal fold-back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Instantaneous over-current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Motor over-temperature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Heatsink over-temperature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Mains supply loss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Mains synchronisation loss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Stall protection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Standstill logic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Fan fail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Digital/analogue output </a:t>
            </a:r>
            <a:b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short-circuit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Digital/analogue input </a:t>
            </a:r>
            <a:b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over-voltage (to 30VDC)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Analogue inputs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x ±10V configurable reference supplies (10mA maximum)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x 4/20mA or ±10V</a:t>
            </a:r>
            <a:b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configurable reference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Analogue outputs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±10V range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Two configurable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Digital inputs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24V logic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Current sinking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 dedicated:</a:t>
            </a:r>
            <a:b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Run, Stop, Jog, Coast Stop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 configurable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Seven configurable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One configurable Coast Stop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Dedicated coast stop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Digital outputs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24V logic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Current sourcing </a:t>
            </a:r>
            <a:b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(400mA maximum)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Five configurable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Relay outputs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240VAC volt-free contacts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Two configurable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Encoder inputs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Dual incremental encoder inputs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A, B and Marker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Differential or single-ended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5, 12 or 24V (software selectable)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Single / dual incremental encoder inputs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Motor temperature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1x PT100 input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External sensor required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Safe torque off (STO)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x 24V input channels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x status output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SIL3/PLe compatible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638A936-25EC-2DCE-E0B5-C9BCE3BFCE71}"/>
              </a:ext>
            </a:extLst>
          </p:cNvPr>
          <p:cNvSpPr txBox="1"/>
          <p:nvPr/>
        </p:nvSpPr>
        <p:spPr>
          <a:xfrm>
            <a:off x="8081872" y="1402360"/>
            <a:ext cx="15712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30000" noProof="0" dirty="0">
                <a:ln>
                  <a:noFill/>
                </a:ln>
                <a:solidFill>
                  <a:srgbClr val="E3051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Software functions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9E4CA5E-5625-57EC-665A-8FB1473B2A58}"/>
              </a:ext>
            </a:extLst>
          </p:cNvPr>
          <p:cNvSpPr txBox="1"/>
          <p:nvPr/>
        </p:nvSpPr>
        <p:spPr>
          <a:xfrm>
            <a:off x="8081872" y="1679359"/>
            <a:ext cx="3501010" cy="2185214"/>
          </a:xfrm>
          <a:prstGeom prst="rect">
            <a:avLst/>
          </a:prstGeom>
          <a:noFill/>
        </p:spPr>
        <p:txBody>
          <a:bodyPr wrap="square" numCol="2" spcCol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Motor control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Open-loop V/f and</a:t>
            </a:r>
            <a:b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closed-loop vector modes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Induction and permanent</a:t>
            </a:r>
            <a:b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magnet motors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Torque and speed control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Constant torque and constant</a:t>
            </a:r>
            <a:b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power modes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Current loop autotune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Application functions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Linear or S-ramp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Brake control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Jog/Crawl/Slack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x PIDs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x summer blocks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x filter blocks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x comparators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x changeover switches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Latch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x Batch counters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x Interval timers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40 x Maths function blocks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40 x Logic function blocks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Diagnostics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Motor current / voltage / speed / power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 supply voltage/frequency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Heatsink temperature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Motor temperature (external sensor required)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User input voltages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Run and powered hours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B374EA-1A06-4508-6876-9BFDF88E31E3}"/>
              </a:ext>
            </a:extLst>
          </p:cNvPr>
          <p:cNvSpPr txBox="1"/>
          <p:nvPr/>
        </p:nvSpPr>
        <p:spPr>
          <a:xfrm>
            <a:off x="8081872" y="4141572"/>
            <a:ext cx="9092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30000" noProof="0" dirty="0">
                <a:ln>
                  <a:noFill/>
                </a:ln>
                <a:solidFill>
                  <a:srgbClr val="E3051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Interfaces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357411D-CE47-0822-BFB8-281A8DE6E32D}"/>
              </a:ext>
            </a:extLst>
          </p:cNvPr>
          <p:cNvSpPr txBox="1"/>
          <p:nvPr/>
        </p:nvSpPr>
        <p:spPr>
          <a:xfrm>
            <a:off x="8081872" y="4418571"/>
            <a:ext cx="3501010" cy="1446550"/>
          </a:xfrm>
          <a:prstGeom prst="rect">
            <a:avLst/>
          </a:prstGeom>
          <a:noFill/>
        </p:spPr>
        <p:txBody>
          <a:bodyPr wrap="square" numCol="2" spcCol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Communications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USB-C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Ethernet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Modbus (through operator </a:t>
            </a:r>
            <a:b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station port)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CompactCom M40 Fieldbus options including PROFIBUS, PROFINET, EtherNet/IP, DeviceNet, EtherCAT, Modbus, CAN/CANopen &amp; all major industrial networks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Programming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Embedded webserver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Configuration with standard web browser (Chrome, Firefox, Edge)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Graphical programming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drive.web option for</a:t>
            </a:r>
            <a:b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distributed control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Remote connection over </a:t>
            </a:r>
            <a:b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internet</a:t>
            </a:r>
          </a:p>
        </p:txBody>
      </p:sp>
    </p:spTree>
    <p:extLst>
      <p:ext uri="{BB962C8B-B14F-4D97-AF65-F5344CB8AC3E}">
        <p14:creationId xmlns:p14="http://schemas.microsoft.com/office/powerpoint/2010/main" val="8476696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5F480F5D-F49A-BC98-EE51-5247ED9D51D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8378" y="6181188"/>
            <a:ext cx="452846" cy="365125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600"/>
              </a:spcAft>
            </a:pPr>
            <a:fld id="{EF09D0AD-BBB8-4906-9895-81CB9A569A2F}" type="slidenum">
              <a:rPr lang="en-GB" smtClean="0"/>
              <a:pPr>
                <a:spcAft>
                  <a:spcPts val="600"/>
                </a:spcAft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4241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1CE5E-4F1D-177F-F315-E2BB3F747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2788"/>
          </a:xfrm>
        </p:spPr>
        <p:txBody>
          <a:bodyPr/>
          <a:lstStyle/>
          <a:p>
            <a:r>
              <a:rPr lang="en-GB" dirty="0"/>
              <a:t>Fieldbus Communications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5A0C5-DCD1-4754-359D-8ED8EE9EEA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28461"/>
            <a:ext cx="10515600" cy="4953866"/>
          </a:xfrm>
        </p:spPr>
        <p:txBody>
          <a:bodyPr/>
          <a:lstStyle/>
          <a:p>
            <a:r>
              <a:rPr lang="en-GB" dirty="0"/>
              <a:t>Generis supports all major industrial networks including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E679A7-9CAE-CA19-7000-30CA004B8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931" y="4532637"/>
            <a:ext cx="3028950" cy="1514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22F158-4405-2C76-4299-E988D8C1F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185" y="2101598"/>
            <a:ext cx="2943225" cy="15525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94C287-45F0-341C-B3D4-7765EBDE2A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1967" y="1867973"/>
            <a:ext cx="3182149" cy="19832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461C08-A715-BE93-6BCD-8DBDD9AF10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282" y="3384550"/>
            <a:ext cx="2867025" cy="15906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5E22AF-C2D7-D7EB-61E3-C71138EEFA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4349750"/>
            <a:ext cx="2143125" cy="21431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F1BC12-EBFE-9274-AD06-1B6C5799BA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521" y="4718266"/>
            <a:ext cx="2867025" cy="15906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E7A97F-E2D2-1694-26D3-33E9696C71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9139" y="2271532"/>
            <a:ext cx="2774661" cy="83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169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DC88CA-ABF9-F90D-5579-314D104124A6}"/>
              </a:ext>
            </a:extLst>
          </p:cNvPr>
          <p:cNvSpPr txBox="1"/>
          <p:nvPr/>
        </p:nvSpPr>
        <p:spPr>
          <a:xfrm>
            <a:off x="2839509" y="252542"/>
            <a:ext cx="6158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Muli" panose="02000503000000000000" pitchFamily="2" charset="0"/>
              </a:rPr>
              <a:t>Block Function Software</a:t>
            </a:r>
          </a:p>
        </p:txBody>
      </p:sp>
      <p:pic>
        <p:nvPicPr>
          <p:cNvPr id="5" name="Picture 4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972F1DE4-C259-AEE5-C7F9-0BE32F2809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25"/>
          <a:stretch/>
        </p:blipFill>
        <p:spPr>
          <a:xfrm>
            <a:off x="381000" y="1222770"/>
            <a:ext cx="5836920" cy="4412459"/>
          </a:xfrm>
          <a:prstGeom prst="rect">
            <a:avLst/>
          </a:prstGeom>
        </p:spPr>
      </p:pic>
      <p:pic>
        <p:nvPicPr>
          <p:cNvPr id="7" name="Picture 6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97959500-926D-CAA8-0051-31B4CD9BC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0"/>
          <a:stretch/>
        </p:blipFill>
        <p:spPr>
          <a:xfrm>
            <a:off x="6217920" y="1222770"/>
            <a:ext cx="5699760" cy="441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8586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FC29A-6E5D-75DE-61B8-23F2B2DA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ED76C-DDCB-21A0-308E-33C7031D9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	Generis Advanced Technology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864DC24-1536-00A4-A260-879CACC74587}"/>
              </a:ext>
            </a:extLst>
          </p:cNvPr>
          <p:cNvSpPr txBox="1">
            <a:spLocks/>
          </p:cNvSpPr>
          <p:nvPr/>
        </p:nvSpPr>
        <p:spPr>
          <a:xfrm>
            <a:off x="914400" y="170093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b="1" dirty="0"/>
              <a:t>Additional Features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Flexible function block programming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Complex applications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Simple to configure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Less reliant on PLC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dirty="0"/>
              <a:t>Integrated programming via web browser</a:t>
            </a:r>
          </a:p>
        </p:txBody>
      </p:sp>
    </p:spTree>
    <p:extLst>
      <p:ext uri="{BB962C8B-B14F-4D97-AF65-F5344CB8AC3E}">
        <p14:creationId xmlns:p14="http://schemas.microsoft.com/office/powerpoint/2010/main" val="2534274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114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0B4D351-0B15-D40A-2E26-158956D96B2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60219" y="2024183"/>
            <a:ext cx="8180685" cy="4025636"/>
          </a:xfrm>
          <a:prstGeom prst="rect">
            <a:avLst/>
          </a:prstGeom>
        </p:spPr>
        <p:txBody>
          <a:bodyPr/>
          <a:lstStyle/>
          <a:p>
            <a:pPr marL="342900" indent="-342900"/>
            <a:r>
              <a:rPr lang="en-GB" sz="1600" dirty="0">
                <a:latin typeface="Muli" panose="02000503000000000000" pitchFamily="2" charset="0"/>
              </a:rPr>
              <a:t>Has no intermediate DC link or DC Rectifier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/>
              <a:t>Is highly efficient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/>
              <a:t>Gives full four quadrant performance</a:t>
            </a:r>
          </a:p>
          <a:p>
            <a:pPr marL="347472" indent="-347472" algn="l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 panose="020B0604020202020204" pitchFamily="34" charset="0"/>
              <a:buChar char="•"/>
            </a:pPr>
            <a:r>
              <a:rPr lang="en-GB" sz="1800" dirty="0"/>
              <a:t>Provides full torque and balanced load at low and zero speed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/>
              <a:t>Only produces ultra-low harmonics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/>
              <a:t>Generates minimal mains distortion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>
                <a:latin typeface="Muli" panose="02000503000000000000" pitchFamily="2" charset="0"/>
              </a:rPr>
              <a:t>Fully programmable intelligent drive with analytics capability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>
                <a:latin typeface="Muli" panose="02000503000000000000" pitchFamily="2" charset="0"/>
              </a:rPr>
              <a:t>Is a brand-new product revolutionising AC drive technology</a:t>
            </a:r>
          </a:p>
          <a:p>
            <a:pPr marL="342900" indent="-342900"/>
            <a:r>
              <a:rPr lang="en-GB" sz="1600" dirty="0">
                <a:latin typeface="Muli" panose="02000503000000000000" pitchFamily="2" charset="0"/>
              </a:rPr>
              <a:t>Smaller and lighter than equivalents – 50% less volume and 30% less weight</a:t>
            </a:r>
          </a:p>
          <a:p>
            <a:pPr marL="342900" indent="-342900"/>
            <a:r>
              <a:rPr lang="en-GB" sz="1600" dirty="0">
                <a:latin typeface="Muli" panose="02000503000000000000" pitchFamily="2" charset="0"/>
              </a:rPr>
              <a:t>Easy to install as simple 3phase in and 3phase out</a:t>
            </a:r>
          </a:p>
        </p:txBody>
      </p:sp>
    </p:spTree>
    <p:extLst>
      <p:ext uri="{BB962C8B-B14F-4D97-AF65-F5344CB8AC3E}">
        <p14:creationId xmlns:p14="http://schemas.microsoft.com/office/powerpoint/2010/main" val="8732765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28B9D-E699-6BD7-AB6D-9C58A62B8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2996" y="2303233"/>
            <a:ext cx="5760640" cy="88331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Thankyou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8E78F9-08AC-ADC2-A1D7-3571BAC73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290" y="4066300"/>
            <a:ext cx="9144000" cy="1655762"/>
          </a:xfrm>
        </p:spPr>
        <p:txBody>
          <a:bodyPr>
            <a:noAutofit/>
          </a:bodyPr>
          <a:lstStyle/>
          <a:p>
            <a:r>
              <a:rPr lang="en-GB" dirty="0"/>
              <a:t>For further information please contact at</a:t>
            </a:r>
          </a:p>
          <a:p>
            <a:endParaRPr lang="en-GB" dirty="0"/>
          </a:p>
          <a:p>
            <a:r>
              <a:rPr lang="en-GB" dirty="0"/>
              <a:t>Email: acsales@sprint-electric.com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3514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966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724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105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F54315-1048-2C40-1D95-760EB41A0DF5}"/>
              </a:ext>
            </a:extLst>
          </p:cNvPr>
          <p:cNvSpPr txBox="1"/>
          <p:nvPr/>
        </p:nvSpPr>
        <p:spPr>
          <a:xfrm>
            <a:off x="3454400" y="406400"/>
            <a:ext cx="4775200" cy="5357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GB" sz="1600" dirty="0" err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209840-528E-D2A5-215C-DDA13E404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2796" y="222240"/>
            <a:ext cx="2678707" cy="6367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9B7A33-DA14-9CDE-599A-F253028EB88E}"/>
              </a:ext>
            </a:extLst>
          </p:cNvPr>
          <p:cNvSpPr txBox="1"/>
          <p:nvPr/>
        </p:nvSpPr>
        <p:spPr>
          <a:xfrm>
            <a:off x="1293091" y="323273"/>
            <a:ext cx="2327564" cy="5357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GB" sz="1600" dirty="0" err="1"/>
          </a:p>
        </p:txBody>
      </p:sp>
    </p:spTree>
    <p:extLst>
      <p:ext uri="{BB962C8B-B14F-4D97-AF65-F5344CB8AC3E}">
        <p14:creationId xmlns:p14="http://schemas.microsoft.com/office/powerpoint/2010/main" val="3066117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A82A452-4DDA-FAFD-3F28-6C4BA3EA758A}"/>
              </a:ext>
            </a:extLst>
          </p:cNvPr>
          <p:cNvSpPr txBox="1"/>
          <p:nvPr/>
        </p:nvSpPr>
        <p:spPr>
          <a:xfrm>
            <a:off x="2314872" y="726879"/>
            <a:ext cx="7562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Muli" panose="02000503000000000000" pitchFamily="2" charset="0"/>
              </a:rPr>
              <a:t>Power factor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B4CE3BD-13AD-065A-CFD0-2B0A4F049A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887537" y="896653"/>
            <a:ext cx="8416926" cy="47345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87E4F5-650B-6CB2-A798-3435E709C8B3}"/>
              </a:ext>
            </a:extLst>
          </p:cNvPr>
          <p:cNvSpPr txBox="1"/>
          <p:nvPr/>
        </p:nvSpPr>
        <p:spPr>
          <a:xfrm>
            <a:off x="3288870" y="1540376"/>
            <a:ext cx="5614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latin typeface="Muli" panose="02000503000000000000" pitchFamily="2" charset="0"/>
              </a:rPr>
              <a:t>AC drive with DC link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9FACEC-9345-3828-34FC-D70070079375}"/>
              </a:ext>
            </a:extLst>
          </p:cNvPr>
          <p:cNvSpPr txBox="1"/>
          <p:nvPr/>
        </p:nvSpPr>
        <p:spPr>
          <a:xfrm>
            <a:off x="8903128" y="3075108"/>
            <a:ext cx="2201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Power = VI Cos(</a:t>
            </a:r>
            <a:r>
              <a:rPr lang="el-GR">
                <a:latin typeface="Cambria Math" panose="02040503050406030204" pitchFamily="18" charset="0"/>
                <a:ea typeface="Cambria Math" panose="02040503050406030204" pitchFamily="18" charset="0"/>
              </a:rPr>
              <a:t>φ</a:t>
            </a:r>
            <a:r>
              <a:rPr lang="en-GB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en-GB" sz="180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BD21DBF-FAD8-3E1C-45F4-33CE998D58FB}"/>
              </a:ext>
            </a:extLst>
          </p:cNvPr>
          <p:cNvGrpSpPr/>
          <p:nvPr/>
        </p:nvGrpSpPr>
        <p:grpSpPr>
          <a:xfrm>
            <a:off x="1653018" y="2885594"/>
            <a:ext cx="1972337" cy="756638"/>
            <a:chOff x="889991" y="3852870"/>
            <a:chExt cx="1577872" cy="7566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379EE8-6637-693E-9FEB-EB8A61BF2A0C}"/>
                </a:ext>
              </a:extLst>
            </p:cNvPr>
            <p:cNvSpPr txBox="1"/>
            <p:nvPr/>
          </p:nvSpPr>
          <p:spPr>
            <a:xfrm>
              <a:off x="889992" y="4240176"/>
              <a:ext cx="15778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DA291C"/>
                  </a:solidFill>
                  <a:latin typeface="Muli" panose="02000503000000000000" pitchFamily="2" charset="0"/>
                </a:rPr>
                <a:t>Line current (I)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52DFBB5-D8B7-8D60-C3D9-7393F7D9CBB0}"/>
                </a:ext>
              </a:extLst>
            </p:cNvPr>
            <p:cNvSpPr txBox="1"/>
            <p:nvPr/>
          </p:nvSpPr>
          <p:spPr>
            <a:xfrm>
              <a:off x="889991" y="3852870"/>
              <a:ext cx="15778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latin typeface="Muli" panose="02000503000000000000" pitchFamily="2" charset="0"/>
                </a:rPr>
                <a:t>Line voltage (V)</a:t>
              </a: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3124CD8-AF01-711E-9FE4-2460F91DE289}"/>
              </a:ext>
            </a:extLst>
          </p:cNvPr>
          <p:cNvCxnSpPr>
            <a:cxnSpLocks/>
          </p:cNvCxnSpPr>
          <p:nvPr/>
        </p:nvCxnSpPr>
        <p:spPr>
          <a:xfrm>
            <a:off x="3892419" y="3418908"/>
            <a:ext cx="472191" cy="0"/>
          </a:xfrm>
          <a:prstGeom prst="line">
            <a:avLst/>
          </a:prstGeom>
          <a:ln w="28575">
            <a:solidFill>
              <a:srgbClr val="666666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B6B14DC-1ADD-FC16-270A-33810615940F}"/>
              </a:ext>
            </a:extLst>
          </p:cNvPr>
          <p:cNvSpPr txBox="1"/>
          <p:nvPr/>
        </p:nvSpPr>
        <p:spPr>
          <a:xfrm>
            <a:off x="3966626" y="3378794"/>
            <a:ext cx="3791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>
                <a:latin typeface="Cambria Math" panose="02040503050406030204" pitchFamily="18" charset="0"/>
                <a:ea typeface="Cambria Math" panose="02040503050406030204" pitchFamily="18" charset="0"/>
              </a:rPr>
              <a:t>φ</a:t>
            </a:r>
            <a:endParaRPr lang="en-GB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Subtitle 2">
                <a:extLst>
                  <a:ext uri="{FF2B5EF4-FFF2-40B4-BE49-F238E27FC236}">
                    <a16:creationId xmlns:a16="http://schemas.microsoft.com/office/drawing/2014/main" id="{56F1D681-0162-3213-DA66-D863717FCE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8511" y="4100168"/>
                <a:ext cx="3234344" cy="22126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Courier New" panose="02070309020205020404" pitchFamily="49" charset="0"/>
                  <a:buChar char="o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Courier New" panose="02070309020205020404" pitchFamily="49" charset="0"/>
                  <a:buChar char="o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Courier New" panose="02070309020205020404" pitchFamily="49" charset="0"/>
                  <a:buChar char="o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Courier New" panose="02070309020205020404" pitchFamily="49" charset="0"/>
                  <a:buChar char="o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GB" sz="12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Typical example: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50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𝑘𝑊</m:t>
                        </m:r>
                      </m:num>
                      <m:den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𝐾𝑉𝐴</m:t>
                        </m:r>
                      </m:den>
                    </m:f>
                    <m:r>
                      <a:rPr lang="en-GB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GB" sz="1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GB" sz="1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Power factor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GB" sz="1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sz="1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GB" sz="1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Power = </a:t>
                </a:r>
                <a14:m>
                  <m:oMath xmlns:m="http://schemas.openxmlformats.org/officeDocument/2006/math">
                    <m:r>
                      <a:rPr lang="en-GB" sz="1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GB" sz="1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 x VI x Power factor</a:t>
                </a:r>
              </a:p>
              <a:p>
                <a:pPr marL="0" indent="0">
                  <a:buNone/>
                </a:pPr>
                <a:r>
                  <a:rPr lang="en-GB" sz="1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V= 400 Volts</a:t>
                </a:r>
              </a:p>
              <a:p>
                <a:pPr marL="0" indent="0">
                  <a:buNone/>
                </a:pPr>
                <a:r>
                  <a:rPr lang="en-GB" sz="1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 = Fundamental 50Hz component of current  </a:t>
                </a:r>
              </a:p>
              <a:p>
                <a:pPr marL="0" indent="0">
                  <a:buNone/>
                </a:pPr>
                <a:endParaRPr lang="en-GB" sz="1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Subtitle 2">
                <a:extLst>
                  <a:ext uri="{FF2B5EF4-FFF2-40B4-BE49-F238E27FC236}">
                    <a16:creationId xmlns:a16="http://schemas.microsoft.com/office/drawing/2014/main" id="{56F1D681-0162-3213-DA66-D863717FC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511" y="4100168"/>
                <a:ext cx="3234344" cy="2212602"/>
              </a:xfrm>
              <a:prstGeom prst="rect">
                <a:avLst/>
              </a:prstGeom>
              <a:blipFill>
                <a:blip r:embed="rId5"/>
                <a:stretch>
                  <a:fillRect l="-189" t="-11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DA21E35-A0B1-4FB5-4C3F-455A8AE60F6C}"/>
                  </a:ext>
                </a:extLst>
              </p:cNvPr>
              <p:cNvSpPr txBox="1"/>
              <p:nvPr/>
            </p:nvSpPr>
            <p:spPr>
              <a:xfrm>
                <a:off x="8903128" y="3551665"/>
                <a:ext cx="2622259" cy="4979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80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Power factor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𝑃𝑜𝑤𝑒𝑟</m:t>
                        </m:r>
                        <m:r>
                          <a:rPr lang="en-GB" sz="1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(</m:t>
                        </m:r>
                        <m:r>
                          <a:rPr lang="en-GB" sz="1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  <m:r>
                          <a:rPr lang="en-GB" sz="1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GB" sz="1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𝑉𝐴</m:t>
                        </m:r>
                      </m:den>
                    </m:f>
                  </m:oMath>
                </a14:m>
                <a:endParaRPr lang="en-GB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DA21E35-A0B1-4FB5-4C3F-455A8AE60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3128" y="3551665"/>
                <a:ext cx="2622259" cy="497957"/>
              </a:xfrm>
              <a:prstGeom prst="rect">
                <a:avLst/>
              </a:prstGeom>
              <a:blipFill>
                <a:blip r:embed="rId6"/>
                <a:stretch>
                  <a:fillRect l="-1856" b="-61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3001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2A97337-3750-4E95-523E-DD2FA553F1C3}"/>
              </a:ext>
            </a:extLst>
          </p:cNvPr>
          <p:cNvGrpSpPr/>
          <p:nvPr/>
        </p:nvGrpSpPr>
        <p:grpSpPr>
          <a:xfrm>
            <a:off x="1328903" y="3798006"/>
            <a:ext cx="1577872" cy="756638"/>
            <a:chOff x="889991" y="3285942"/>
            <a:chExt cx="1577872" cy="75663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3546399-21EB-CD46-BC93-6024E8392FD5}"/>
                </a:ext>
              </a:extLst>
            </p:cNvPr>
            <p:cNvSpPr txBox="1"/>
            <p:nvPr/>
          </p:nvSpPr>
          <p:spPr>
            <a:xfrm>
              <a:off x="889992" y="3673248"/>
              <a:ext cx="15778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DA291C"/>
                  </a:solidFill>
                  <a:latin typeface="Muli" panose="02000503000000000000" pitchFamily="2" charset="0"/>
                </a:rPr>
                <a:t>Line current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8478E44-784E-33CC-CB18-5EAB798FBEE1}"/>
                </a:ext>
              </a:extLst>
            </p:cNvPr>
            <p:cNvSpPr txBox="1"/>
            <p:nvPr/>
          </p:nvSpPr>
          <p:spPr>
            <a:xfrm>
              <a:off x="889991" y="3285942"/>
              <a:ext cx="15778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latin typeface="Muli" panose="02000503000000000000" pitchFamily="2" charset="0"/>
                </a:rPr>
                <a:t>Line voltage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C94F44C-330F-9080-27C1-33581B5CA0CF}"/>
              </a:ext>
            </a:extLst>
          </p:cNvPr>
          <p:cNvSpPr txBox="1"/>
          <p:nvPr/>
        </p:nvSpPr>
        <p:spPr>
          <a:xfrm>
            <a:off x="4884928" y="1525610"/>
            <a:ext cx="242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Muli" panose="02000503000000000000" pitchFamily="2" charset="0"/>
              </a:rPr>
              <a:t>Traditional AC drive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AB9503-F7D9-92D2-5FEA-BFA4A6B3A39A}"/>
              </a:ext>
            </a:extLst>
          </p:cNvPr>
          <p:cNvSpPr txBox="1"/>
          <p:nvPr/>
        </p:nvSpPr>
        <p:spPr>
          <a:xfrm>
            <a:off x="9246023" y="2071399"/>
            <a:ext cx="22022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/>
                <a:latin typeface="Muli" panose="02000503000000000000" pitchFamily="2" charset="0"/>
              </a:rPr>
              <a:t>Traditional AC drive the Line current is out of phase with the main line voltage and is heavily distorted</a:t>
            </a:r>
            <a:endParaRPr lang="en-GB" sz="1100" dirty="0">
              <a:latin typeface="Muli" panose="02000503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ED2EDC-5823-B702-2A07-A122BB0ED291}"/>
              </a:ext>
            </a:extLst>
          </p:cNvPr>
          <p:cNvSpPr txBox="1"/>
          <p:nvPr/>
        </p:nvSpPr>
        <p:spPr>
          <a:xfrm>
            <a:off x="3985578" y="726879"/>
            <a:ext cx="4220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>
                <a:latin typeface="Muli" panose="02000503000000000000" pitchFamily="2" charset="0"/>
              </a:rPr>
              <a:t>Power factor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91A2DCF-EF7E-E7CC-26AC-71C5FF38E8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7450" y="1187283"/>
            <a:ext cx="10081276" cy="567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69975"/>
      </p:ext>
    </p:extLst>
  </p:cSld>
  <p:clrMapOvr>
    <a:masterClrMapping/>
  </p:clrMapOvr>
</p:sld>
</file>

<file path=ppt/theme/theme1.xml><?xml version="1.0" encoding="utf-8"?>
<a:theme xmlns:a="http://schemas.openxmlformats.org/drawingml/2006/main" name="T-T Electric Master Slide">
  <a:themeElements>
    <a:clrScheme name="Sprint Electric Colour Theme">
      <a:dk1>
        <a:srgbClr val="1D1D1D"/>
      </a:dk1>
      <a:lt1>
        <a:sysClr val="window" lastClr="FFFFFF"/>
      </a:lt1>
      <a:dk2>
        <a:srgbClr val="E20613"/>
      </a:dk2>
      <a:lt2>
        <a:srgbClr val="BEBEBE"/>
      </a:lt2>
      <a:accent1>
        <a:srgbClr val="E20613"/>
      </a:accent1>
      <a:accent2>
        <a:srgbClr val="F0F0F0"/>
      </a:accent2>
      <a:accent3>
        <a:srgbClr val="6F6F6F"/>
      </a:accent3>
      <a:accent4>
        <a:srgbClr val="BEBEBE"/>
      </a:accent4>
      <a:accent5>
        <a:srgbClr val="F0F0F0"/>
      </a:accent5>
      <a:accent6>
        <a:srgbClr val="1D1D1D"/>
      </a:accent6>
      <a:hlink>
        <a:srgbClr val="E20613"/>
      </a:hlink>
      <a:folHlink>
        <a:srgbClr val="E20613"/>
      </a:folHlink>
    </a:clrScheme>
    <a:fontScheme name="Sprint Electric Font Theme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buClr>
            <a:schemeClr val="tx2"/>
          </a:buClr>
          <a:buFont typeface="Arial" panose="020B0604020202020204" pitchFamily="34" charset="0"/>
          <a:buChar char="•"/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3113-SPR-PowerPoint-Template.potx" id="{2D20B683-37F6-4AC2-91BD-28311290EABC}" vid="{C6222F10-88E2-4F14-976C-B6D3B5497B6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T-T Electric Master Slide">
  <a:themeElements>
    <a:clrScheme name="Sprint Electric Colour Theme">
      <a:dk1>
        <a:srgbClr val="1D1D1D"/>
      </a:dk1>
      <a:lt1>
        <a:sysClr val="window" lastClr="FFFFFF"/>
      </a:lt1>
      <a:dk2>
        <a:srgbClr val="E20613"/>
      </a:dk2>
      <a:lt2>
        <a:srgbClr val="BEBEBE"/>
      </a:lt2>
      <a:accent1>
        <a:srgbClr val="E20613"/>
      </a:accent1>
      <a:accent2>
        <a:srgbClr val="F0F0F0"/>
      </a:accent2>
      <a:accent3>
        <a:srgbClr val="6F6F6F"/>
      </a:accent3>
      <a:accent4>
        <a:srgbClr val="BEBEBE"/>
      </a:accent4>
      <a:accent5>
        <a:srgbClr val="F0F0F0"/>
      </a:accent5>
      <a:accent6>
        <a:srgbClr val="1D1D1D"/>
      </a:accent6>
      <a:hlink>
        <a:srgbClr val="E20613"/>
      </a:hlink>
      <a:folHlink>
        <a:srgbClr val="E20613"/>
      </a:folHlink>
    </a:clrScheme>
    <a:fontScheme name="Sprint Electric Font Theme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buClr>
            <a:schemeClr val="tx2"/>
          </a:buClr>
          <a:buFont typeface="Arial" panose="020B0604020202020204" pitchFamily="34" charset="0"/>
          <a:buChar char="•"/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3113-SPR-PowerPoint-Template.potx" id="{2D20B683-37F6-4AC2-91BD-28311290EABC}" vid="{C6222F10-88E2-4F14-976C-B6D3B5497B64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0c8823a-878a-4e3d-8cbd-30f37ce9d9c5" xsi:nil="true"/>
    <PJColumn xmlns="e6872149-3522-432b-ba9c-091059f7e5f6">Not approved</PJColumn>
    <lcf76f155ced4ddcb4097134ff3c332f xmlns="e6872149-3522-432b-ba9c-091059f7e5f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F6B84921240A4AA9F4B1D925077629" ma:contentTypeVersion="19" ma:contentTypeDescription="Create a new document." ma:contentTypeScope="" ma:versionID="0ea8c97afa4752e5c225d976674214f9">
  <xsd:schema xmlns:xsd="http://www.w3.org/2001/XMLSchema" xmlns:xs="http://www.w3.org/2001/XMLSchema" xmlns:p="http://schemas.microsoft.com/office/2006/metadata/properties" xmlns:ns2="e6872149-3522-432b-ba9c-091059f7e5f6" xmlns:ns3="90c8823a-878a-4e3d-8cbd-30f37ce9d9c5" targetNamespace="http://schemas.microsoft.com/office/2006/metadata/properties" ma:root="true" ma:fieldsID="f1a83ebff7041d161d8c1432aa9ef2e2" ns2:_="" ns3:_="">
    <xsd:import namespace="e6872149-3522-432b-ba9c-091059f7e5f6"/>
    <xsd:import namespace="90c8823a-878a-4e3d-8cbd-30f37ce9d9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PJColum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872149-3522-432b-ba9c-091059f7e5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JColumn" ma:index="17" nillable="true" ma:displayName="PJ Column" ma:default="Not approved" ma:description="Approval Column" ma:format="Dropdown" ma:internalName="PJColumn">
      <xsd:simpleType>
        <xsd:restriction base="dms:Text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0df1528-0163-43ba-98e7-0167d2e8e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c8823a-878a-4e3d-8cbd-30f37ce9d9c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140bc33-b5fe-49e5-aba7-d82276b37045}" ma:internalName="TaxCatchAll" ma:showField="CatchAllData" ma:web="90c8823a-878a-4e3d-8cbd-30f37ce9d9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31CC14-2BD1-48E7-91C3-B0C59CAD791C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90c8823a-878a-4e3d-8cbd-30f37ce9d9c5"/>
    <ds:schemaRef ds:uri="e6872149-3522-432b-ba9c-091059f7e5f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3735B88-2251-4F44-82F6-1231063809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1A9AB2-215A-4989-9E7F-8039AD163A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872149-3522-432b-ba9c-091059f7e5f6"/>
    <ds:schemaRef ds:uri="90c8823a-878a-4e3d-8cbd-30f37ce9d9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SEL PowerPoint Template</Template>
  <TotalTime>4060</TotalTime>
  <Words>1172</Words>
  <Application>Microsoft Office PowerPoint</Application>
  <PresentationFormat>Widescreen</PresentationFormat>
  <Paragraphs>292</Paragraphs>
  <Slides>31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Aptos</vt:lpstr>
      <vt:lpstr>Muli</vt:lpstr>
      <vt:lpstr>Wingdings</vt:lpstr>
      <vt:lpstr>Arial</vt:lpstr>
      <vt:lpstr>Calibri</vt:lpstr>
      <vt:lpstr>Cambria Math</vt:lpstr>
      <vt:lpstr>Aptos Display</vt:lpstr>
      <vt:lpstr>Courier New</vt:lpstr>
      <vt:lpstr>T-T Electric Master Slide</vt:lpstr>
      <vt:lpstr>Office Theme</vt:lpstr>
      <vt:lpstr>1_Office Theme</vt:lpstr>
      <vt:lpstr>1_T-T Electric Master Slide</vt:lpstr>
      <vt:lpstr>Ultra-low harmonic and fully regenerative AC Drive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Generis Advanced Technology</vt:lpstr>
      <vt:lpstr>PowerPoint Presentation</vt:lpstr>
      <vt:lpstr>PowerPoint Presentation</vt:lpstr>
      <vt:lpstr>PowerPoint Presentation</vt:lpstr>
      <vt:lpstr>   Generis Advanced Technology</vt:lpstr>
      <vt:lpstr>PowerPoint Presentation</vt:lpstr>
      <vt:lpstr>PowerPoint Presentation</vt:lpstr>
      <vt:lpstr>Generis Advanced Technology</vt:lpstr>
      <vt:lpstr>PowerPoint Presentation</vt:lpstr>
      <vt:lpstr>PowerPoint Presentation</vt:lpstr>
      <vt:lpstr>PowerPoint Presentation</vt:lpstr>
      <vt:lpstr>   Generis Advanced Technology</vt:lpstr>
      <vt:lpstr>Generis Frame Size 1 – Up to 22kW</vt:lpstr>
      <vt:lpstr>PowerPoint Presentation</vt:lpstr>
      <vt:lpstr>PowerPoint Presentation</vt:lpstr>
      <vt:lpstr>Fieldbus Communications</vt:lpstr>
      <vt:lpstr>PowerPoint Presentation</vt:lpstr>
      <vt:lpstr>   Generis Advanced Technology</vt:lpstr>
      <vt:lpstr>PowerPoint Presentation</vt:lpstr>
      <vt:lpstr>Thankyou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Roadmap – 100 Day Plan</dc:title>
  <dc:creator>John Rundle</dc:creator>
  <cp:lastModifiedBy>Neill Drennan</cp:lastModifiedBy>
  <cp:revision>11</cp:revision>
  <cp:lastPrinted>2025-04-30T08:51:09Z</cp:lastPrinted>
  <dcterms:created xsi:type="dcterms:W3CDTF">2023-02-27T14:14:15Z</dcterms:created>
  <dcterms:modified xsi:type="dcterms:W3CDTF">2025-10-07T10:30:24Z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0x010100D4F6B84921240A4AA9F4B1D925077629</vt:lpwstr>
  </property>
  <property fmtid="{D5CDD505-2E9C-101B-9397-08002B2CF9AE}" pid="3" name="MediaServiceImageTags">
    <vt:lpwstr/>
  </property>
</Properties>
</file>